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402" r:id="rId2"/>
    <p:sldId id="409" r:id="rId3"/>
    <p:sldId id="305" r:id="rId4"/>
    <p:sldId id="356" r:id="rId5"/>
    <p:sldId id="442" r:id="rId6"/>
    <p:sldId id="443" r:id="rId7"/>
    <p:sldId id="317" r:id="rId8"/>
    <p:sldId id="457" r:id="rId9"/>
    <p:sldId id="365" r:id="rId10"/>
    <p:sldId id="436" r:id="rId11"/>
    <p:sldId id="388" r:id="rId12"/>
    <p:sldId id="413" r:id="rId13"/>
    <p:sldId id="451" r:id="rId14"/>
    <p:sldId id="449" r:id="rId15"/>
    <p:sldId id="396" r:id="rId16"/>
    <p:sldId id="430" r:id="rId17"/>
    <p:sldId id="463" r:id="rId18"/>
    <p:sldId id="459" r:id="rId19"/>
    <p:sldId id="462" r:id="rId20"/>
    <p:sldId id="461" r:id="rId21"/>
    <p:sldId id="423" r:id="rId22"/>
    <p:sldId id="470" r:id="rId23"/>
    <p:sldId id="469" r:id="rId24"/>
    <p:sldId id="425" r:id="rId25"/>
    <p:sldId id="453" r:id="rId26"/>
    <p:sldId id="468" r:id="rId27"/>
    <p:sldId id="454" r:id="rId28"/>
    <p:sldId id="455" r:id="rId29"/>
    <p:sldId id="445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venel" initials="fv" lastIdx="1" clrIdx="0">
    <p:extLst>
      <p:ext uri="{19B8F6BF-5375-455C-9EA6-DF929625EA0E}">
        <p15:presenceInfo xmlns:p15="http://schemas.microsoft.com/office/powerpoint/2012/main" userId="9e82665dfa9ae012" providerId="Windows Live"/>
      </p:ext>
    </p:extLst>
  </p:cmAuthor>
  <p:cmAuthor id="2" name="Florian Venel" initials="FV" lastIdx="0" clrIdx="1">
    <p:extLst>
      <p:ext uri="{19B8F6BF-5375-455C-9EA6-DF929625EA0E}">
        <p15:presenceInfo xmlns:p15="http://schemas.microsoft.com/office/powerpoint/2012/main" userId="53bb31234651d9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F"/>
    <a:srgbClr val="121214"/>
    <a:srgbClr val="008000"/>
    <a:srgbClr val="FFFFFF"/>
    <a:srgbClr val="E6E6E6"/>
    <a:srgbClr val="151515"/>
    <a:srgbClr val="171717"/>
    <a:srgbClr val="000000"/>
    <a:srgbClr val="2C2C2C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48D4F-39AF-4339-A44A-E2C088FEDC28}" v="169" dt="2019-03-26T10:22:59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2963" autoAdjust="0"/>
  </p:normalViewPr>
  <p:slideViewPr>
    <p:cSldViewPr snapToGrid="0" snapToObjects="1">
      <p:cViewPr>
        <p:scale>
          <a:sx n="100" d="100"/>
          <a:sy n="100" d="100"/>
        </p:scale>
        <p:origin x="196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B36F-BCD3-B940-8CB4-CB796077A152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61BA4-43D5-ED49-A2CB-DF3C83523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028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BEA8-63FA-C64B-B9D8-D87556E20AF0}" type="datetimeFigureOut">
              <a:rPr lang="fr-FR" smtClean="0"/>
              <a:t>10/06/2021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92BBF-0D5D-E249-90F2-431722A27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46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69983" y="3345217"/>
            <a:ext cx="6400800" cy="608139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80491" y="2894156"/>
            <a:ext cx="5181601" cy="34366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14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L’EVENEMENT - DATE - LIEU</a:t>
            </a:r>
          </a:p>
        </p:txBody>
      </p:sp>
      <p:sp>
        <p:nvSpPr>
          <p:cNvPr id="14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4051300"/>
            <a:ext cx="5181600" cy="5905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5" name="Espace réservé du contenu 22"/>
          <p:cNvSpPr>
            <a:spLocks noGrp="1"/>
          </p:cNvSpPr>
          <p:nvPr>
            <p:ph sz="quarter" idx="14" hasCustomPrompt="1"/>
          </p:nvPr>
        </p:nvSpPr>
        <p:spPr>
          <a:xfrm>
            <a:off x="1981200" y="4713288"/>
            <a:ext cx="5181600" cy="4651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rgbClr val="0539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AUTEUR, AUTEURS</a:t>
            </a:r>
          </a:p>
        </p:txBody>
      </p:sp>
      <p:pic>
        <p:nvPicPr>
          <p:cNvPr id="2" name="Image 1" descr="Logo-UCCS-01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2643" r="2983" b="3965"/>
          <a:stretch/>
        </p:blipFill>
        <p:spPr>
          <a:xfrm>
            <a:off x="3220872" y="232012"/>
            <a:ext cx="2736376" cy="1972101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23" y="6243371"/>
            <a:ext cx="632371" cy="44306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6" y="6237595"/>
            <a:ext cx="1175816" cy="45461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85" y="6253646"/>
            <a:ext cx="814751" cy="42251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10" y="6343673"/>
            <a:ext cx="894207" cy="24245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66" y="6237146"/>
            <a:ext cx="517712" cy="455512"/>
          </a:xfrm>
          <a:prstGeom prst="rect">
            <a:avLst/>
          </a:prstGeom>
        </p:spPr>
      </p:pic>
      <p:pic>
        <p:nvPicPr>
          <p:cNvPr id="23" name="Image 22" descr="Centralelille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7" y="6285556"/>
            <a:ext cx="1002592" cy="358693"/>
          </a:xfrm>
          <a:prstGeom prst="rect">
            <a:avLst/>
          </a:prstGeom>
        </p:spPr>
      </p:pic>
      <p:pic>
        <p:nvPicPr>
          <p:cNvPr id="24" name="Image 23" descr="IC_logo_quadri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5" y="6298144"/>
            <a:ext cx="672099" cy="3744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90309" y="2723128"/>
            <a:ext cx="5373232" cy="974561"/>
          </a:xfrm>
          <a:prstGeom prst="rect">
            <a:avLst/>
          </a:prstGeom>
        </p:spPr>
        <p:txBody>
          <a:bodyPr anchor="b" anchorCtr="0"/>
          <a:lstStyle>
            <a:lvl1pPr algn="l">
              <a:defRPr sz="3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90309" y="2044473"/>
            <a:ext cx="5181601" cy="34366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L’EVENEMENT - DATE - LIEU</a:t>
            </a:r>
          </a:p>
        </p:txBody>
      </p:sp>
      <p:sp>
        <p:nvSpPr>
          <p:cNvPr id="14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3590309" y="3697689"/>
            <a:ext cx="5181600" cy="5905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5" name="Espace réservé du contenu 22"/>
          <p:cNvSpPr>
            <a:spLocks noGrp="1"/>
          </p:cNvSpPr>
          <p:nvPr>
            <p:ph sz="quarter" idx="14" hasCustomPrompt="1"/>
          </p:nvPr>
        </p:nvSpPr>
        <p:spPr>
          <a:xfrm>
            <a:off x="301526" y="2772680"/>
            <a:ext cx="2917022" cy="46513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AUTEUR, AUTEURS</a:t>
            </a:r>
          </a:p>
        </p:txBody>
      </p:sp>
      <p:pic>
        <p:nvPicPr>
          <p:cNvPr id="16" name="Image 15" descr="Logo-UCCS-01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2578" r="3385" b="2502"/>
          <a:stretch/>
        </p:blipFill>
        <p:spPr>
          <a:xfrm>
            <a:off x="390250" y="232012"/>
            <a:ext cx="2828297" cy="205398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4" y="5143097"/>
            <a:ext cx="632371" cy="44306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1" y="5137321"/>
            <a:ext cx="1175816" cy="45461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82" y="5153372"/>
            <a:ext cx="814751" cy="42251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1" y="5846342"/>
            <a:ext cx="909852" cy="2467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23" y="6234161"/>
            <a:ext cx="517712" cy="455512"/>
          </a:xfrm>
          <a:prstGeom prst="rect">
            <a:avLst/>
          </a:prstGeom>
        </p:spPr>
      </p:pic>
      <p:pic>
        <p:nvPicPr>
          <p:cNvPr id="18" name="Image 17" descr="Centralelille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" y="5818972"/>
            <a:ext cx="1002592" cy="358693"/>
          </a:xfrm>
          <a:prstGeom prst="rect">
            <a:avLst/>
          </a:prstGeom>
        </p:spPr>
      </p:pic>
      <p:pic>
        <p:nvPicPr>
          <p:cNvPr id="19" name="Image 18" descr="IC_logo_quadri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6" y="6315261"/>
            <a:ext cx="672099" cy="37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9983" y="3345217"/>
            <a:ext cx="6400800" cy="608139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0" cap="none" baseline="0">
                <a:solidFill>
                  <a:srgbClr val="249F72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80491" y="2894156"/>
            <a:ext cx="5181601" cy="34366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1400" baseline="0">
                <a:solidFill>
                  <a:srgbClr val="053966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L’EVENEMENT - DATE - LIEU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4051300"/>
            <a:ext cx="5181600" cy="5905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249F7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3" name="Espace réservé du contenu 22"/>
          <p:cNvSpPr>
            <a:spLocks noGrp="1"/>
          </p:cNvSpPr>
          <p:nvPr>
            <p:ph sz="quarter" idx="14" hasCustomPrompt="1"/>
          </p:nvPr>
        </p:nvSpPr>
        <p:spPr>
          <a:xfrm>
            <a:off x="1981200" y="4713288"/>
            <a:ext cx="5181600" cy="46513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rgbClr val="0539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AUTEUR, AUTEURS</a:t>
            </a:r>
          </a:p>
        </p:txBody>
      </p:sp>
      <p:pic>
        <p:nvPicPr>
          <p:cNvPr id="13" name="Image 12" descr="Logo-UCCS-01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2643" r="2289" b="3642"/>
          <a:stretch/>
        </p:blipFill>
        <p:spPr>
          <a:xfrm>
            <a:off x="3173104" y="232012"/>
            <a:ext cx="2804615" cy="1978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23" y="6243371"/>
            <a:ext cx="632371" cy="44306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6" y="6237595"/>
            <a:ext cx="1175816" cy="4546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85" y="6253646"/>
            <a:ext cx="814751" cy="4225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10" y="6343673"/>
            <a:ext cx="894207" cy="24245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66" y="6237146"/>
            <a:ext cx="517712" cy="455512"/>
          </a:xfrm>
          <a:prstGeom prst="rect">
            <a:avLst/>
          </a:prstGeom>
        </p:spPr>
      </p:pic>
      <p:pic>
        <p:nvPicPr>
          <p:cNvPr id="20" name="Image 19" descr="Centralelille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7" y="6285556"/>
            <a:ext cx="1002592" cy="358693"/>
          </a:xfrm>
          <a:prstGeom prst="rect">
            <a:avLst/>
          </a:prstGeom>
        </p:spPr>
      </p:pic>
      <p:pic>
        <p:nvPicPr>
          <p:cNvPr id="22" name="Image 21" descr="IC_logo_quadri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5" y="6298144"/>
            <a:ext cx="672099" cy="3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830948"/>
            <a:ext cx="7662864" cy="32671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290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1550" indent="-28575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28575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49F72"/>
              </a:buClr>
              <a:buSzPct val="120000"/>
              <a:buFont typeface="Arial"/>
              <a:buNone/>
              <a:tabLst/>
              <a:defRPr baseline="0">
                <a:solidFill>
                  <a:srgbClr val="0539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2F5E10-5301-4EE6-90D2-A6C4A3F62BE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6540066"/>
            <a:ext cx="2895600" cy="21536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70919" y="395122"/>
            <a:ext cx="7014294" cy="1143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249F72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9298"/>
            <a:ext cx="2133600" cy="23689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0BE6452-00E2-D14A-B91B-85E5337FC80B}" type="datetime1">
              <a:rPr lang="fr-FR" smtClean="0"/>
              <a:pPr/>
              <a:t>10/06/2021</a:t>
            </a:fld>
            <a:endParaRPr lang="en-US" dirty="0"/>
          </a:p>
        </p:txBody>
      </p:sp>
      <p:pic>
        <p:nvPicPr>
          <p:cNvPr id="7" name="Image 6" descr="Logo-UCCS-0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" y="154739"/>
            <a:ext cx="1463806" cy="1049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70919" y="395122"/>
            <a:ext cx="7014294" cy="1143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249F72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9298"/>
            <a:ext cx="2133600" cy="23689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BE6452-00E2-D14A-B91B-85E5337FC80B}" type="datetime1">
              <a:rPr lang="fr-FR" smtClean="0"/>
              <a:t>10/06/2021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8513" y="6529298"/>
            <a:ext cx="533400" cy="23689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F2F5E10-5301-4EE6-90D2-A6C4A3F62BE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9775" y="1830948"/>
            <a:ext cx="7662864" cy="32671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290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1550" indent="-28575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28575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49F72"/>
              </a:buClr>
              <a:buSzPct val="120000"/>
              <a:buFont typeface="Arial"/>
              <a:buNone/>
              <a:tabLst/>
              <a:defRPr baseline="0">
                <a:solidFill>
                  <a:srgbClr val="0539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3" name="Image 2" descr="Logo-UCCS-02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" y="154739"/>
            <a:ext cx="1463806" cy="10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8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0919" y="395122"/>
            <a:ext cx="7014294" cy="1143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249F72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7953" y="6439858"/>
            <a:ext cx="533400" cy="23689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49F72"/>
                </a:solidFill>
                <a:latin typeface="Arial"/>
                <a:cs typeface="Arial"/>
              </a:defRPr>
            </a:lvl1pPr>
          </a:lstStyle>
          <a:p>
            <a:fld id="{9F2F5E10-5301-4EE6-90D2-A6C4A3F62BE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9775" y="1830948"/>
            <a:ext cx="7662864" cy="32671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290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1550" indent="-28575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285750">
              <a:buClr>
                <a:srgbClr val="249F72"/>
              </a:buClr>
              <a:buSzPct val="120000"/>
              <a:buFont typeface="Arial"/>
              <a:buChar char="•"/>
              <a:defRPr>
                <a:solidFill>
                  <a:srgbClr val="249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49F72"/>
              </a:buClr>
              <a:buSzPct val="120000"/>
              <a:buFont typeface="Arial"/>
              <a:buNone/>
              <a:tabLst/>
              <a:defRPr baseline="0">
                <a:solidFill>
                  <a:srgbClr val="0539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8578592" y="6377961"/>
            <a:ext cx="374234" cy="374234"/>
          </a:xfrm>
          <a:prstGeom prst="ellipse">
            <a:avLst/>
          </a:prstGeom>
          <a:noFill/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9298"/>
            <a:ext cx="2133600" cy="23689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BE6452-00E2-D14A-B91B-85E5337FC80B}" type="datetime1">
              <a:rPr lang="fr-FR" smtClean="0"/>
              <a:t>10/06/2021</a:t>
            </a:fld>
            <a:endParaRPr lang="en-US" dirty="0"/>
          </a:p>
        </p:txBody>
      </p:sp>
      <p:sp>
        <p:nvSpPr>
          <p:cNvPr id="7" name="Ellipse 6"/>
          <p:cNvSpPr/>
          <p:nvPr userDrawn="1"/>
        </p:nvSpPr>
        <p:spPr>
          <a:xfrm>
            <a:off x="8578592" y="6377961"/>
            <a:ext cx="374234" cy="374234"/>
          </a:xfrm>
          <a:prstGeom prst="ellipse">
            <a:avLst/>
          </a:prstGeom>
          <a:noFill/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Logo-UCCS-0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8" y="154739"/>
            <a:ext cx="1463806" cy="10491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3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6.tiff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53.tiff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53.tiff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3" Type="http://schemas.openxmlformats.org/officeDocument/2006/relationships/image" Target="../media/image51.png"/><Relationship Id="rId7" Type="http://schemas.openxmlformats.org/officeDocument/2006/relationships/image" Target="../media/image5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53.tiff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3" Type="http://schemas.openxmlformats.org/officeDocument/2006/relationships/image" Target="../media/image51.png"/><Relationship Id="rId7" Type="http://schemas.openxmlformats.org/officeDocument/2006/relationships/image" Target="../media/image5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53.tiff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AED13BB-4ED6-4F1A-8D19-92E4F1118736}"/>
              </a:ext>
            </a:extLst>
          </p:cNvPr>
          <p:cNvSpPr txBox="1">
            <a:spLocks/>
          </p:cNvSpPr>
          <p:nvPr/>
        </p:nvSpPr>
        <p:spPr>
          <a:xfrm>
            <a:off x="1928810" y="4081021"/>
            <a:ext cx="5534026" cy="386609"/>
          </a:xfrm>
          <a:prstGeom prst="rect">
            <a:avLst/>
          </a:prstGeom>
        </p:spPr>
        <p:txBody>
          <a:bodyPr anchor="t" anchorCtr="0"/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400" kern="1200" baseline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Soukaina Mountadir</a:t>
            </a:r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Victor Duffort, Rose-Noëlle Vannier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91C79B-AC18-453E-9268-56911CE79859}"/>
              </a:ext>
            </a:extLst>
          </p:cNvPr>
          <p:cNvSpPr txBox="1"/>
          <p:nvPr/>
        </p:nvSpPr>
        <p:spPr>
          <a:xfrm>
            <a:off x="2105024" y="541798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UCCS Laboratory – Team: MISSP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Lille – Villeneuve-d’Ascq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F304D2E-8054-461B-8C24-BAA0DF5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4" y="2556018"/>
            <a:ext cx="8126738" cy="1567950"/>
          </a:xfrm>
        </p:spPr>
        <p:txBody>
          <a:bodyPr/>
          <a:lstStyle/>
          <a:p>
            <a:r>
              <a:rPr lang="it-IT" sz="3200" b="1" dirty="0">
                <a:solidFill>
                  <a:schemeClr val="bg2"/>
                </a:solidFill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Fabrication of bilayered electrolyte </a:t>
            </a:r>
            <a:r>
              <a:rPr lang="it-IT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Er</a:t>
            </a:r>
            <a:r>
              <a:rPr lang="it-IT" sz="3200" b="1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0.5</a:t>
            </a:r>
            <a:r>
              <a:rPr lang="it-IT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Bi</a:t>
            </a:r>
            <a:r>
              <a:rPr lang="it-IT" sz="3200" b="1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1.5</a:t>
            </a:r>
            <a:r>
              <a:rPr lang="it-IT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O</a:t>
            </a:r>
            <a:r>
              <a:rPr lang="it-IT" sz="3200" b="1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3</a:t>
            </a:r>
            <a:r>
              <a:rPr lang="it-IT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/Gd</a:t>
            </a:r>
            <a:r>
              <a:rPr lang="it-IT" sz="3200" b="1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0.1</a:t>
            </a:r>
            <a:r>
              <a:rPr lang="it-IT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Ce</a:t>
            </a:r>
            <a:r>
              <a:rPr lang="it-IT" sz="3200" b="1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0.9</a:t>
            </a:r>
            <a:r>
              <a:rPr lang="it-IT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O</a:t>
            </a:r>
            <a:r>
              <a:rPr lang="it-IT" sz="3200" b="1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GulliverRM"/>
                <a:cs typeface="Calibri" panose="020F0502020204030204" pitchFamily="34" charset="0"/>
              </a:rPr>
              <a:t>1.95</a:t>
            </a:r>
            <a:br>
              <a:rPr lang="en-US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for low temperatures solid oxide fuel cells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2236A08-785C-41A0-B271-951BC96DE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5024" y="4599146"/>
            <a:ext cx="5181601" cy="343661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JNOEJC 2021 – 10th of June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1DD584-7ACF-4D5D-8A46-20B7DBD018DC}"/>
              </a:ext>
            </a:extLst>
          </p:cNvPr>
          <p:cNvSpPr/>
          <p:nvPr/>
        </p:nvSpPr>
        <p:spPr>
          <a:xfrm>
            <a:off x="181929" y="6148256"/>
            <a:ext cx="8780142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C3D7627-38EA-4B61-AC84-E8808B2A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19" y="6148256"/>
            <a:ext cx="6862762" cy="7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52990B75-A16E-4241-A385-ED5FEE03A1BC}"/>
              </a:ext>
            </a:extLst>
          </p:cNvPr>
          <p:cNvSpPr/>
          <p:nvPr/>
        </p:nvSpPr>
        <p:spPr>
          <a:xfrm>
            <a:off x="5912469" y="2999709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1A701EA-B3EB-481D-8856-6851FC43F946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882686" y="1800184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47FCD07-B7A3-41F8-B670-C29AD0C09012}"/>
              </a:ext>
            </a:extLst>
          </p:cNvPr>
          <p:cNvCxnSpPr>
            <a:cxnSpLocks/>
          </p:cNvCxnSpPr>
          <p:nvPr/>
        </p:nvCxnSpPr>
        <p:spPr>
          <a:xfrm>
            <a:off x="8893722" y="2773657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390EFDC-D0C0-4C2B-AEE0-231F066D4A22}"/>
              </a:ext>
            </a:extLst>
          </p:cNvPr>
          <p:cNvCxnSpPr>
            <a:cxnSpLocks/>
          </p:cNvCxnSpPr>
          <p:nvPr/>
        </p:nvCxnSpPr>
        <p:spPr>
          <a:xfrm>
            <a:off x="8439150" y="3391007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B3ADE52D-0FA4-4819-B5B1-3DD3512BBB3D}"/>
              </a:ext>
            </a:extLst>
          </p:cNvPr>
          <p:cNvSpPr txBox="1"/>
          <p:nvPr/>
        </p:nvSpPr>
        <p:spPr>
          <a:xfrm>
            <a:off x="8734646" y="2405819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2823CF7-A8BA-41A3-B801-FFFE1829002C}"/>
              </a:ext>
            </a:extLst>
          </p:cNvPr>
          <p:cNvSpPr txBox="1"/>
          <p:nvPr/>
        </p:nvSpPr>
        <p:spPr>
          <a:xfrm>
            <a:off x="4939306" y="1820387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Cathode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6A0865E-319D-472B-A5B0-FCF036E0C8CF}"/>
              </a:ext>
            </a:extLst>
          </p:cNvPr>
          <p:cNvSpPr txBox="1"/>
          <p:nvPr/>
        </p:nvSpPr>
        <p:spPr>
          <a:xfrm>
            <a:off x="4839059" y="2563848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A3A1152-C056-4F2D-B1C8-6E1DA858BA61}"/>
              </a:ext>
            </a:extLst>
          </p:cNvPr>
          <p:cNvSpPr txBox="1"/>
          <p:nvPr/>
        </p:nvSpPr>
        <p:spPr>
          <a:xfrm>
            <a:off x="5071269" y="3312883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150F579F-CDF5-4CDA-B8C1-D4D65C646CE2}"/>
              </a:ext>
            </a:extLst>
          </p:cNvPr>
          <p:cNvSpPr/>
          <p:nvPr/>
        </p:nvSpPr>
        <p:spPr>
          <a:xfrm>
            <a:off x="7490879" y="371668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5533622D-33EF-4E30-B496-8D88BB1E8B7A}"/>
              </a:ext>
            </a:extLst>
          </p:cNvPr>
          <p:cNvSpPr/>
          <p:nvPr/>
        </p:nvSpPr>
        <p:spPr>
          <a:xfrm>
            <a:off x="6096667" y="334877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480A8AD8-0D37-49AC-979E-A865705E9AFF}"/>
              </a:ext>
            </a:extLst>
          </p:cNvPr>
          <p:cNvSpPr/>
          <p:nvPr/>
        </p:nvSpPr>
        <p:spPr>
          <a:xfrm>
            <a:off x="7170857" y="365875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0F28F143-792A-4124-A122-6D06B125EF6D}"/>
              </a:ext>
            </a:extLst>
          </p:cNvPr>
          <p:cNvSpPr/>
          <p:nvPr/>
        </p:nvSpPr>
        <p:spPr>
          <a:xfrm>
            <a:off x="8046163" y="333675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66A479F-09D8-4F95-8220-17A5CC26E05C}"/>
              </a:ext>
            </a:extLst>
          </p:cNvPr>
          <p:cNvSpPr/>
          <p:nvPr/>
        </p:nvSpPr>
        <p:spPr>
          <a:xfrm>
            <a:off x="7922627" y="3647004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219C607C-B401-492D-BBDB-6EF243363DCB}"/>
              </a:ext>
            </a:extLst>
          </p:cNvPr>
          <p:cNvSpPr/>
          <p:nvPr/>
        </p:nvSpPr>
        <p:spPr>
          <a:xfrm>
            <a:off x="5992786" y="3604947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E3C81E40-F992-48DC-985E-0F8F603793CB}"/>
              </a:ext>
            </a:extLst>
          </p:cNvPr>
          <p:cNvSpPr/>
          <p:nvPr/>
        </p:nvSpPr>
        <p:spPr>
          <a:xfrm>
            <a:off x="7170954" y="332806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910E18BC-6C30-4A24-B5CD-5704F69C64B0}"/>
              </a:ext>
            </a:extLst>
          </p:cNvPr>
          <p:cNvSpPr/>
          <p:nvPr/>
        </p:nvSpPr>
        <p:spPr>
          <a:xfrm>
            <a:off x="6355597" y="3416701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1202066D-A76B-43B4-89F7-1DF763808152}"/>
              </a:ext>
            </a:extLst>
          </p:cNvPr>
          <p:cNvSpPr/>
          <p:nvPr/>
        </p:nvSpPr>
        <p:spPr>
          <a:xfrm>
            <a:off x="7669473" y="3301414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1C154EB-6058-4101-94DA-7A26968C1E83}"/>
              </a:ext>
            </a:extLst>
          </p:cNvPr>
          <p:cNvSpPr/>
          <p:nvPr/>
        </p:nvSpPr>
        <p:spPr>
          <a:xfrm>
            <a:off x="6877504" y="3645592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E7FCC1F-5F21-4FFA-B4AE-73D95961758D}"/>
              </a:ext>
            </a:extLst>
          </p:cNvPr>
          <p:cNvSpPr/>
          <p:nvPr/>
        </p:nvSpPr>
        <p:spPr>
          <a:xfrm>
            <a:off x="7565754" y="3530899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EBEBF05-657A-48D4-9241-404BF9EF751C}"/>
              </a:ext>
            </a:extLst>
          </p:cNvPr>
          <p:cNvSpPr/>
          <p:nvPr/>
        </p:nvSpPr>
        <p:spPr>
          <a:xfrm>
            <a:off x="6768640" y="341570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E1E791E-B31B-43D0-802E-7C7CAC3A643D}"/>
              </a:ext>
            </a:extLst>
          </p:cNvPr>
          <p:cNvSpPr/>
          <p:nvPr/>
        </p:nvSpPr>
        <p:spPr>
          <a:xfrm>
            <a:off x="6535143" y="367486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8E21630-26E3-4D4F-9848-7A95BFB7DACF}"/>
              </a:ext>
            </a:extLst>
          </p:cNvPr>
          <p:cNvCxnSpPr/>
          <p:nvPr/>
        </p:nvCxnSpPr>
        <p:spPr>
          <a:xfrm>
            <a:off x="7156919" y="877051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20886879-C531-4B5E-BF4E-6D0D29E8A144}"/>
              </a:ext>
            </a:extLst>
          </p:cNvPr>
          <p:cNvSpPr txBox="1"/>
          <p:nvPr/>
        </p:nvSpPr>
        <p:spPr>
          <a:xfrm>
            <a:off x="7146960" y="891215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50701BB-CE96-40FC-A363-9D13B1B0A31E}"/>
              </a:ext>
            </a:extLst>
          </p:cNvPr>
          <p:cNvCxnSpPr>
            <a:cxnSpLocks/>
          </p:cNvCxnSpPr>
          <p:nvPr/>
        </p:nvCxnSpPr>
        <p:spPr>
          <a:xfrm flipV="1">
            <a:off x="7532048" y="3986134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E48C50FF-C53F-4D4F-9C15-096C350484A4}"/>
              </a:ext>
            </a:extLst>
          </p:cNvPr>
          <p:cNvSpPr txBox="1"/>
          <p:nvPr/>
        </p:nvSpPr>
        <p:spPr>
          <a:xfrm>
            <a:off x="7556636" y="4083020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D751D99-F8CE-4A92-A1D2-0D3ACE7E63BF}"/>
              </a:ext>
            </a:extLst>
          </p:cNvPr>
          <p:cNvCxnSpPr>
            <a:cxnSpLocks/>
          </p:cNvCxnSpPr>
          <p:nvPr/>
        </p:nvCxnSpPr>
        <p:spPr>
          <a:xfrm>
            <a:off x="6788034" y="3986134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43B98B01-708F-473A-BCC8-7BD7702DA452}"/>
              </a:ext>
            </a:extLst>
          </p:cNvPr>
          <p:cNvSpPr txBox="1"/>
          <p:nvPr/>
        </p:nvSpPr>
        <p:spPr>
          <a:xfrm>
            <a:off x="6005035" y="4029481"/>
            <a:ext cx="78051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1EE8DE7-BCAF-471E-BE35-CBE16F96B5D5}"/>
              </a:ext>
            </a:extLst>
          </p:cNvPr>
          <p:cNvSpPr txBox="1"/>
          <p:nvPr/>
        </p:nvSpPr>
        <p:spPr>
          <a:xfrm>
            <a:off x="8508297" y="1495144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70A0E314-DA6F-4AED-B3B8-DE59850C2687}"/>
              </a:ext>
            </a:extLst>
          </p:cNvPr>
          <p:cNvSpPr/>
          <p:nvPr/>
        </p:nvSpPr>
        <p:spPr>
          <a:xfrm>
            <a:off x="5912469" y="2380132"/>
            <a:ext cx="2534194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45561956-36E8-4C0C-8CC4-D2F4C67AF669}"/>
              </a:ext>
            </a:extLst>
          </p:cNvPr>
          <p:cNvCxnSpPr/>
          <p:nvPr/>
        </p:nvCxnSpPr>
        <p:spPr>
          <a:xfrm>
            <a:off x="7648972" y="2698921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AD0A327-6BA6-4D43-8B44-2869290447D0}"/>
              </a:ext>
            </a:extLst>
          </p:cNvPr>
          <p:cNvSpPr txBox="1"/>
          <p:nvPr/>
        </p:nvSpPr>
        <p:spPr>
          <a:xfrm>
            <a:off x="7264159" y="2753056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5D73F497-A3A5-4DDF-9195-BA05EB1C10C8}"/>
              </a:ext>
            </a:extLst>
          </p:cNvPr>
          <p:cNvSpPr/>
          <p:nvPr/>
        </p:nvSpPr>
        <p:spPr>
          <a:xfrm>
            <a:off x="5912866" y="2067743"/>
            <a:ext cx="2533798" cy="524871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B863516C-8A2E-4A60-A3AA-716774BD8E78}"/>
              </a:ext>
            </a:extLst>
          </p:cNvPr>
          <p:cNvSpPr/>
          <p:nvPr/>
        </p:nvSpPr>
        <p:spPr>
          <a:xfrm>
            <a:off x="5912866" y="1459059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0E33862A-816B-482A-AD69-C14E85E19009}"/>
              </a:ext>
            </a:extLst>
          </p:cNvPr>
          <p:cNvSpPr/>
          <p:nvPr/>
        </p:nvSpPr>
        <p:spPr>
          <a:xfrm>
            <a:off x="6890261" y="173500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24890C2C-A8E3-4B8C-B072-E1662C93B350}"/>
              </a:ext>
            </a:extLst>
          </p:cNvPr>
          <p:cNvSpPr/>
          <p:nvPr/>
        </p:nvSpPr>
        <p:spPr>
          <a:xfrm>
            <a:off x="6780447" y="207417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466D9173-1B64-44E5-98E4-6DAEEB62F3A5}"/>
              </a:ext>
            </a:extLst>
          </p:cNvPr>
          <p:cNvSpPr/>
          <p:nvPr/>
        </p:nvSpPr>
        <p:spPr>
          <a:xfrm>
            <a:off x="6084720" y="174336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156DF59E-232D-49EE-B1A2-1555027CB366}"/>
              </a:ext>
            </a:extLst>
          </p:cNvPr>
          <p:cNvSpPr/>
          <p:nvPr/>
        </p:nvSpPr>
        <p:spPr>
          <a:xfrm>
            <a:off x="7785630" y="209016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32025297-0E9D-41F7-B826-700750D06226}"/>
              </a:ext>
            </a:extLst>
          </p:cNvPr>
          <p:cNvSpPr/>
          <p:nvPr/>
        </p:nvSpPr>
        <p:spPr>
          <a:xfrm>
            <a:off x="8004297" y="176837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C6905BF4-E8B3-47C0-B809-64414A332895}"/>
              </a:ext>
            </a:extLst>
          </p:cNvPr>
          <p:cNvSpPr/>
          <p:nvPr/>
        </p:nvSpPr>
        <p:spPr>
          <a:xfrm>
            <a:off x="7140623" y="202012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74C1AA9D-181A-45F6-9B87-EC2FF800C9E5}"/>
              </a:ext>
            </a:extLst>
          </p:cNvPr>
          <p:cNvSpPr/>
          <p:nvPr/>
        </p:nvSpPr>
        <p:spPr>
          <a:xfrm>
            <a:off x="7610945" y="178844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B08252E9-706E-44B2-84B9-11CF71C2C566}"/>
              </a:ext>
            </a:extLst>
          </p:cNvPr>
          <p:cNvSpPr/>
          <p:nvPr/>
        </p:nvSpPr>
        <p:spPr>
          <a:xfrm>
            <a:off x="6424919" y="18926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8E54AB09-6235-45B1-AA43-26DAB3E4768B}"/>
              </a:ext>
            </a:extLst>
          </p:cNvPr>
          <p:cNvSpPr/>
          <p:nvPr/>
        </p:nvSpPr>
        <p:spPr>
          <a:xfrm>
            <a:off x="8090074" y="2114623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14AF5559-BAF8-4D58-BB7E-CAD18580A65C}"/>
              </a:ext>
            </a:extLst>
          </p:cNvPr>
          <p:cNvSpPr/>
          <p:nvPr/>
        </p:nvSpPr>
        <p:spPr>
          <a:xfrm>
            <a:off x="7267106" y="176837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87AC2876-E6DA-48E7-B316-289B21057632}"/>
              </a:ext>
            </a:extLst>
          </p:cNvPr>
          <p:cNvSpPr/>
          <p:nvPr/>
        </p:nvSpPr>
        <p:spPr>
          <a:xfrm>
            <a:off x="6218092" y="2000128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73708FC-1248-4B11-8633-890ED84BC286}"/>
              </a:ext>
            </a:extLst>
          </p:cNvPr>
          <p:cNvSpPr/>
          <p:nvPr/>
        </p:nvSpPr>
        <p:spPr>
          <a:xfrm>
            <a:off x="6599193" y="173500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C6A9E6FC-F094-44BB-9F44-48C8C7203891}"/>
              </a:ext>
            </a:extLst>
          </p:cNvPr>
          <p:cNvSpPr/>
          <p:nvPr/>
        </p:nvSpPr>
        <p:spPr>
          <a:xfrm>
            <a:off x="6005035" y="214174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58485D7-AA23-40DC-A6A0-790CE3918119}"/>
              </a:ext>
            </a:extLst>
          </p:cNvPr>
          <p:cNvCxnSpPr>
            <a:cxnSpLocks/>
          </p:cNvCxnSpPr>
          <p:nvPr/>
        </p:nvCxnSpPr>
        <p:spPr>
          <a:xfrm flipH="1">
            <a:off x="8375354" y="1803589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6DD76763-10FB-410D-AB08-1D6C3733D819}"/>
              </a:ext>
            </a:extLst>
          </p:cNvPr>
          <p:cNvSpPr txBox="1"/>
          <p:nvPr/>
        </p:nvSpPr>
        <p:spPr>
          <a:xfrm>
            <a:off x="6064606" y="2746414"/>
            <a:ext cx="8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58E189F-19A0-4EDD-BB0A-5AFAD8E84211}"/>
              </a:ext>
            </a:extLst>
          </p:cNvPr>
          <p:cNvSpPr txBox="1"/>
          <p:nvPr/>
        </p:nvSpPr>
        <p:spPr>
          <a:xfrm>
            <a:off x="6083412" y="2243782"/>
            <a:ext cx="8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CE5768F-EAC7-4594-911B-9583464257D7}"/>
              </a:ext>
            </a:extLst>
          </p:cNvPr>
          <p:cNvSpPr/>
          <p:nvPr/>
        </p:nvSpPr>
        <p:spPr>
          <a:xfrm>
            <a:off x="8734646" y="2405820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9034F9-431B-40CF-91B9-D8DC001E3564}"/>
              </a:ext>
            </a:extLst>
          </p:cNvPr>
          <p:cNvSpPr txBox="1"/>
          <p:nvPr/>
        </p:nvSpPr>
        <p:spPr>
          <a:xfrm>
            <a:off x="6560382" y="2286017"/>
            <a:ext cx="68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5</a:t>
            </a:r>
            <a:r>
              <a:rPr lang="fr-FR" sz="14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0E9C54A-2D16-4BAA-A112-FD193C69BEF1}"/>
              </a:ext>
            </a:extLst>
          </p:cNvPr>
          <p:cNvSpPr txBox="1"/>
          <p:nvPr/>
        </p:nvSpPr>
        <p:spPr>
          <a:xfrm>
            <a:off x="6524561" y="2769060"/>
            <a:ext cx="84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10</a:t>
            </a:r>
            <a:r>
              <a:rPr lang="fr-FR" sz="14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E26726D-F0A9-4992-9F7F-37D7FB5BBCAF}"/>
              </a:ext>
            </a:extLst>
          </p:cNvPr>
          <p:cNvSpPr txBox="1"/>
          <p:nvPr/>
        </p:nvSpPr>
        <p:spPr>
          <a:xfrm>
            <a:off x="133450" y="6448212"/>
            <a:ext cx="5216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3355" lvl="0" algn="just">
              <a:lnSpc>
                <a:spcPct val="100000"/>
              </a:lnSpc>
              <a:spcAft>
                <a:spcPts val="0"/>
              </a:spcAft>
              <a:buSzPts val="1000"/>
              <a:tabLst>
                <a:tab pos="0" algn="l"/>
                <a:tab pos="332105" algn="l"/>
              </a:tabLst>
            </a:pPr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Ahn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 </a:t>
            </a:r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Electrochem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11 (2009) 1504</a:t>
            </a:r>
          </a:p>
          <a:p>
            <a:pPr marR="173355" lvl="0" algn="just">
              <a:lnSpc>
                <a:spcPct val="100000"/>
              </a:lnSpc>
              <a:spcAft>
                <a:spcPts val="0"/>
              </a:spcAft>
              <a:buSzPts val="1000"/>
              <a:tabLst>
                <a:tab pos="0" algn="l"/>
                <a:tab pos="332105" algn="l"/>
              </a:tabLst>
            </a:pPr>
            <a:r>
              <a:rPr lang="fr-FR" sz="9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Wachsman</a:t>
            </a:r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American </a:t>
            </a:r>
            <a:r>
              <a:rPr lang="fr-FR" sz="9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Ceramic</a:t>
            </a:r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Society Bulletin, 39 (2014) 773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B185AFF-3243-4BF9-AA47-BC11BC9F41FC}"/>
              </a:ext>
            </a:extLst>
          </p:cNvPr>
          <p:cNvSpPr txBox="1"/>
          <p:nvPr/>
        </p:nvSpPr>
        <p:spPr>
          <a:xfrm>
            <a:off x="1336858" y="4793887"/>
            <a:ext cx="670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Maximum power density : </a:t>
            </a:r>
            <a:r>
              <a:rPr lang="en-US" sz="1600" b="1" i="0" u="none" strike="noStrik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1.95 </a:t>
            </a:r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fr-FR" sz="16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650 °C </a:t>
            </a:r>
            <a:r>
              <a:rPr lang="en-US" sz="16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fr-FR" sz="16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fr-FR" sz="16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16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-ESB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endParaRPr lang="en-US" sz="1600" dirty="0">
              <a:solidFill>
                <a:srgbClr val="000000"/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B41C1CE-AD39-4C53-98A0-970B10AE0310}"/>
              </a:ext>
            </a:extLst>
          </p:cNvPr>
          <p:cNvSpPr txBox="1"/>
          <p:nvPr/>
        </p:nvSpPr>
        <p:spPr>
          <a:xfrm>
            <a:off x="2095811" y="5262324"/>
            <a:ext cx="516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temperature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350°C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fr-FR" sz="16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0,08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FR" sz="16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0,04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fr-FR" sz="16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0,88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16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1,56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(DWSB) electrolyte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itre 3">
            <a:extLst>
              <a:ext uri="{FF2B5EF4-FFF2-40B4-BE49-F238E27FC236}">
                <a16:creationId xmlns:a16="http://schemas.microsoft.com/office/drawing/2014/main" id="{70020D23-3681-403B-A2E1-990A7ED84716}"/>
              </a:ext>
            </a:extLst>
          </p:cNvPr>
          <p:cNvSpPr txBox="1">
            <a:spLocks/>
          </p:cNvSpPr>
          <p:nvPr/>
        </p:nvSpPr>
        <p:spPr>
          <a:xfrm>
            <a:off x="1670918" y="395122"/>
            <a:ext cx="7290201" cy="601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</a:rPr>
              <a:t>Bilayered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Electrolyte</a:t>
            </a:r>
          </a:p>
        </p:txBody>
      </p:sp>
      <p:graphicFrame>
        <p:nvGraphicFramePr>
          <p:cNvPr id="83" name="Objet 82">
            <a:extLst>
              <a:ext uri="{FF2B5EF4-FFF2-40B4-BE49-F238E27FC236}">
                <a16:creationId xmlns:a16="http://schemas.microsoft.com/office/drawing/2014/main" id="{3FAFE690-FBCB-471B-8FE3-2141DB446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66670"/>
              </p:ext>
            </p:extLst>
          </p:nvPr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9" name="Objet 68">
                        <a:extLst>
                          <a:ext uri="{FF2B5EF4-FFF2-40B4-BE49-F238E27FC236}">
                            <a16:creationId xmlns:a16="http://schemas.microsoft.com/office/drawing/2014/main" id="{0D79349F-C9D8-4DA8-BD12-5CC8B2D0E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20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4FDC6A-2A7C-4D1A-A076-C12A4499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89" y="405286"/>
            <a:ext cx="2001528" cy="601574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OBJECTIVES</a:t>
            </a:r>
          </a:p>
        </p:txBody>
      </p:sp>
      <p:sp>
        <p:nvSpPr>
          <p:cNvPr id="72" name="Flèche : droite 71">
            <a:extLst>
              <a:ext uri="{FF2B5EF4-FFF2-40B4-BE49-F238E27FC236}">
                <a16:creationId xmlns:a16="http://schemas.microsoft.com/office/drawing/2014/main" id="{6ACDFA05-12D1-448E-BE2B-F748D4A856FB}"/>
              </a:ext>
            </a:extLst>
          </p:cNvPr>
          <p:cNvSpPr/>
          <p:nvPr/>
        </p:nvSpPr>
        <p:spPr>
          <a:xfrm>
            <a:off x="2024612" y="5130297"/>
            <a:ext cx="553130" cy="474788"/>
          </a:xfrm>
          <a:prstGeom prst="rightArrow">
            <a:avLst>
              <a:gd name="adj1" fmla="val 35813"/>
              <a:gd name="adj2" fmla="val 464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0B70CDC-360E-4AD3-B6A3-03C8DF5F0B2D}"/>
              </a:ext>
            </a:extLst>
          </p:cNvPr>
          <p:cNvSpPr txBox="1"/>
          <p:nvPr/>
        </p:nvSpPr>
        <p:spPr>
          <a:xfrm>
            <a:off x="2510235" y="5045646"/>
            <a:ext cx="356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cathode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SOFC</a:t>
            </a: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EC768D68-5E2B-4254-9DD1-D701ACF21278}"/>
              </a:ext>
            </a:extLst>
          </p:cNvPr>
          <p:cNvSpPr/>
          <p:nvPr/>
        </p:nvSpPr>
        <p:spPr>
          <a:xfrm>
            <a:off x="3851372" y="3095691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7D783E9-D982-43D4-B47D-11223550BA88}"/>
              </a:ext>
            </a:extLst>
          </p:cNvPr>
          <p:cNvSpPr txBox="1"/>
          <p:nvPr/>
        </p:nvSpPr>
        <p:spPr>
          <a:xfrm>
            <a:off x="2878209" y="1916369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Cathode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D1427C4-F649-4F88-947B-9C516F2FF89B}"/>
              </a:ext>
            </a:extLst>
          </p:cNvPr>
          <p:cNvSpPr txBox="1"/>
          <p:nvPr/>
        </p:nvSpPr>
        <p:spPr>
          <a:xfrm>
            <a:off x="2777962" y="2659830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B8DFFB0-D434-4B4C-9018-38CF8A816A26}"/>
              </a:ext>
            </a:extLst>
          </p:cNvPr>
          <p:cNvSpPr txBox="1"/>
          <p:nvPr/>
        </p:nvSpPr>
        <p:spPr>
          <a:xfrm>
            <a:off x="3010172" y="3408865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7E1E2A5D-E2BC-42C8-BDF7-91EC2C3296F9}"/>
              </a:ext>
            </a:extLst>
          </p:cNvPr>
          <p:cNvSpPr/>
          <p:nvPr/>
        </p:nvSpPr>
        <p:spPr>
          <a:xfrm>
            <a:off x="5429782" y="38126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9D89EEBE-C3D1-4659-8C97-58FF9AB1C8F3}"/>
              </a:ext>
            </a:extLst>
          </p:cNvPr>
          <p:cNvSpPr/>
          <p:nvPr/>
        </p:nvSpPr>
        <p:spPr>
          <a:xfrm>
            <a:off x="4035570" y="3444757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043F2C68-4DB1-480C-9ED5-08A8E3778078}"/>
              </a:ext>
            </a:extLst>
          </p:cNvPr>
          <p:cNvSpPr/>
          <p:nvPr/>
        </p:nvSpPr>
        <p:spPr>
          <a:xfrm>
            <a:off x="5109760" y="375473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B948615C-F742-4076-AB47-508537570A90}"/>
              </a:ext>
            </a:extLst>
          </p:cNvPr>
          <p:cNvSpPr/>
          <p:nvPr/>
        </p:nvSpPr>
        <p:spPr>
          <a:xfrm>
            <a:off x="5985066" y="3432737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83B7EFEE-7E84-450C-A77A-A33D91E016C8}"/>
              </a:ext>
            </a:extLst>
          </p:cNvPr>
          <p:cNvSpPr/>
          <p:nvPr/>
        </p:nvSpPr>
        <p:spPr>
          <a:xfrm>
            <a:off x="5861530" y="374298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D9A7C0C9-9FD1-4D50-9DA4-78D40F68A52D}"/>
              </a:ext>
            </a:extLst>
          </p:cNvPr>
          <p:cNvSpPr/>
          <p:nvPr/>
        </p:nvSpPr>
        <p:spPr>
          <a:xfrm>
            <a:off x="3931689" y="37009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76B0E0C1-D137-4CDD-A806-9A3703202266}"/>
              </a:ext>
            </a:extLst>
          </p:cNvPr>
          <p:cNvSpPr/>
          <p:nvPr/>
        </p:nvSpPr>
        <p:spPr>
          <a:xfrm>
            <a:off x="5109857" y="3424051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A3EE3866-178A-4EFE-887C-5E9A9E27E567}"/>
              </a:ext>
            </a:extLst>
          </p:cNvPr>
          <p:cNvSpPr/>
          <p:nvPr/>
        </p:nvSpPr>
        <p:spPr>
          <a:xfrm>
            <a:off x="4294500" y="3512683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E9AB995B-B7D3-4DFC-8600-B770C3AF8F84}"/>
              </a:ext>
            </a:extLst>
          </p:cNvPr>
          <p:cNvSpPr/>
          <p:nvPr/>
        </p:nvSpPr>
        <p:spPr>
          <a:xfrm>
            <a:off x="5608376" y="3397396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F89BEABA-C322-4AEE-8392-C237C6765BB0}"/>
              </a:ext>
            </a:extLst>
          </p:cNvPr>
          <p:cNvSpPr/>
          <p:nvPr/>
        </p:nvSpPr>
        <p:spPr>
          <a:xfrm>
            <a:off x="4816407" y="3741574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AF1B2ABC-BF74-49B7-90A0-69CC451A289A}"/>
              </a:ext>
            </a:extLst>
          </p:cNvPr>
          <p:cNvSpPr/>
          <p:nvPr/>
        </p:nvSpPr>
        <p:spPr>
          <a:xfrm>
            <a:off x="5504657" y="362688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B2D9B07D-AD4F-4088-BFA0-B01D7051D676}"/>
              </a:ext>
            </a:extLst>
          </p:cNvPr>
          <p:cNvSpPr/>
          <p:nvPr/>
        </p:nvSpPr>
        <p:spPr>
          <a:xfrm>
            <a:off x="4707543" y="351168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C1E44BE7-CAEC-479D-BD4E-287B250CBA00}"/>
              </a:ext>
            </a:extLst>
          </p:cNvPr>
          <p:cNvSpPr/>
          <p:nvPr/>
        </p:nvSpPr>
        <p:spPr>
          <a:xfrm>
            <a:off x="4474046" y="377084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AB315EFB-8408-4BF2-9F5E-91C110EAD210}"/>
              </a:ext>
            </a:extLst>
          </p:cNvPr>
          <p:cNvCxnSpPr/>
          <p:nvPr/>
        </p:nvCxnSpPr>
        <p:spPr>
          <a:xfrm>
            <a:off x="5095822" y="973033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A6EC9836-97DF-424A-AD3C-8698AEF78E44}"/>
              </a:ext>
            </a:extLst>
          </p:cNvPr>
          <p:cNvSpPr txBox="1"/>
          <p:nvPr/>
        </p:nvSpPr>
        <p:spPr>
          <a:xfrm>
            <a:off x="5085863" y="987197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E67DB690-22DE-45F0-B6B5-F769FFCB24BB}"/>
              </a:ext>
            </a:extLst>
          </p:cNvPr>
          <p:cNvCxnSpPr>
            <a:cxnSpLocks/>
          </p:cNvCxnSpPr>
          <p:nvPr/>
        </p:nvCxnSpPr>
        <p:spPr>
          <a:xfrm flipV="1">
            <a:off x="5470951" y="4082116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5EE6C57E-6DDA-4658-8EFB-D4FC0BAA22DD}"/>
              </a:ext>
            </a:extLst>
          </p:cNvPr>
          <p:cNvSpPr txBox="1"/>
          <p:nvPr/>
        </p:nvSpPr>
        <p:spPr>
          <a:xfrm>
            <a:off x="5495539" y="4179002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BD5AE40A-82DA-4544-912D-3FA14EE0C590}"/>
              </a:ext>
            </a:extLst>
          </p:cNvPr>
          <p:cNvCxnSpPr>
            <a:cxnSpLocks/>
          </p:cNvCxnSpPr>
          <p:nvPr/>
        </p:nvCxnSpPr>
        <p:spPr>
          <a:xfrm>
            <a:off x="4726937" y="4082116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D861C683-49CA-4648-A699-8580AD0B3946}"/>
              </a:ext>
            </a:extLst>
          </p:cNvPr>
          <p:cNvSpPr txBox="1"/>
          <p:nvPr/>
        </p:nvSpPr>
        <p:spPr>
          <a:xfrm>
            <a:off x="3943938" y="4125463"/>
            <a:ext cx="78051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E00CBB8C-9F8D-43D1-8B70-E897814F0931}"/>
              </a:ext>
            </a:extLst>
          </p:cNvPr>
          <p:cNvSpPr/>
          <p:nvPr/>
        </p:nvSpPr>
        <p:spPr>
          <a:xfrm>
            <a:off x="3851372" y="2476114"/>
            <a:ext cx="2534194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DA891C9-5A2D-4DED-9F55-F3A2E797F5D2}"/>
              </a:ext>
            </a:extLst>
          </p:cNvPr>
          <p:cNvSpPr txBox="1"/>
          <p:nvPr/>
        </p:nvSpPr>
        <p:spPr>
          <a:xfrm>
            <a:off x="5255273" y="2819031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6" name="Cube 95">
            <a:extLst>
              <a:ext uri="{FF2B5EF4-FFF2-40B4-BE49-F238E27FC236}">
                <a16:creationId xmlns:a16="http://schemas.microsoft.com/office/drawing/2014/main" id="{C3BC9628-A826-4D14-9F02-B6F1347E18AD}"/>
              </a:ext>
            </a:extLst>
          </p:cNvPr>
          <p:cNvSpPr/>
          <p:nvPr/>
        </p:nvSpPr>
        <p:spPr>
          <a:xfrm>
            <a:off x="3851769" y="2163725"/>
            <a:ext cx="2533798" cy="524871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87454C5A-AB2D-4557-A85C-B6D36387F0D1}"/>
              </a:ext>
            </a:extLst>
          </p:cNvPr>
          <p:cNvSpPr/>
          <p:nvPr/>
        </p:nvSpPr>
        <p:spPr>
          <a:xfrm>
            <a:off x="3851769" y="1555041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3A127AB0-9842-4D44-A913-50F9E85B5D22}"/>
              </a:ext>
            </a:extLst>
          </p:cNvPr>
          <p:cNvSpPr/>
          <p:nvPr/>
        </p:nvSpPr>
        <p:spPr>
          <a:xfrm>
            <a:off x="4829164" y="183099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48555602-5C23-488A-BAC2-D1E2A2DC7288}"/>
              </a:ext>
            </a:extLst>
          </p:cNvPr>
          <p:cNvSpPr/>
          <p:nvPr/>
        </p:nvSpPr>
        <p:spPr>
          <a:xfrm>
            <a:off x="4719350" y="217015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E8F66114-A28C-45D4-B854-D55D0EE29390}"/>
              </a:ext>
            </a:extLst>
          </p:cNvPr>
          <p:cNvSpPr/>
          <p:nvPr/>
        </p:nvSpPr>
        <p:spPr>
          <a:xfrm>
            <a:off x="4023623" y="183934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29172AB1-2BEE-4BA3-BC84-4891E741D475}"/>
              </a:ext>
            </a:extLst>
          </p:cNvPr>
          <p:cNvSpPr/>
          <p:nvPr/>
        </p:nvSpPr>
        <p:spPr>
          <a:xfrm>
            <a:off x="5724533" y="218614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56294C1D-FD42-4653-8CD6-D5EAFB497676}"/>
              </a:ext>
            </a:extLst>
          </p:cNvPr>
          <p:cNvSpPr/>
          <p:nvPr/>
        </p:nvSpPr>
        <p:spPr>
          <a:xfrm>
            <a:off x="5943200" y="186435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E1A7CE52-37D2-4964-B373-4A25DE135C2D}"/>
              </a:ext>
            </a:extLst>
          </p:cNvPr>
          <p:cNvSpPr/>
          <p:nvPr/>
        </p:nvSpPr>
        <p:spPr>
          <a:xfrm>
            <a:off x="5079526" y="211611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E2968F7F-BEA1-4F72-8984-31D4263F2401}"/>
              </a:ext>
            </a:extLst>
          </p:cNvPr>
          <p:cNvSpPr/>
          <p:nvPr/>
        </p:nvSpPr>
        <p:spPr>
          <a:xfrm>
            <a:off x="5549848" y="1884422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7D7E3B6E-6FD1-4DE5-A5F1-3DB2C2F1F5A5}"/>
              </a:ext>
            </a:extLst>
          </p:cNvPr>
          <p:cNvSpPr/>
          <p:nvPr/>
        </p:nvSpPr>
        <p:spPr>
          <a:xfrm>
            <a:off x="4363822" y="1988607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C2E43D3F-684A-4917-8147-AD5F3EA6883B}"/>
              </a:ext>
            </a:extLst>
          </p:cNvPr>
          <p:cNvSpPr/>
          <p:nvPr/>
        </p:nvSpPr>
        <p:spPr>
          <a:xfrm>
            <a:off x="6028977" y="2210605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7BCA1660-F0F4-4DDA-AF14-2C071652B8DA}"/>
              </a:ext>
            </a:extLst>
          </p:cNvPr>
          <p:cNvSpPr/>
          <p:nvPr/>
        </p:nvSpPr>
        <p:spPr>
          <a:xfrm>
            <a:off x="5206009" y="1864352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5847E774-D170-444E-8D1C-762CFE51E6AF}"/>
              </a:ext>
            </a:extLst>
          </p:cNvPr>
          <p:cNvSpPr/>
          <p:nvPr/>
        </p:nvSpPr>
        <p:spPr>
          <a:xfrm>
            <a:off x="4156995" y="209611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8C12EB01-2C88-43E9-9F05-AA244CA3C468}"/>
              </a:ext>
            </a:extLst>
          </p:cNvPr>
          <p:cNvSpPr/>
          <p:nvPr/>
        </p:nvSpPr>
        <p:spPr>
          <a:xfrm>
            <a:off x="4538096" y="1830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EB671F1D-8829-4D0C-B4A4-8EF3F4A78C12}"/>
              </a:ext>
            </a:extLst>
          </p:cNvPr>
          <p:cNvSpPr/>
          <p:nvPr/>
        </p:nvSpPr>
        <p:spPr>
          <a:xfrm>
            <a:off x="3943938" y="223772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5DA21BAA-F138-4778-B100-C4C3F81D8D76}"/>
              </a:ext>
            </a:extLst>
          </p:cNvPr>
          <p:cNvSpPr txBox="1"/>
          <p:nvPr/>
        </p:nvSpPr>
        <p:spPr>
          <a:xfrm>
            <a:off x="4294500" y="2842396"/>
            <a:ext cx="8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563CA8D-D894-4A33-A713-D3C72D591FF6}"/>
              </a:ext>
            </a:extLst>
          </p:cNvPr>
          <p:cNvSpPr txBox="1"/>
          <p:nvPr/>
        </p:nvSpPr>
        <p:spPr>
          <a:xfrm>
            <a:off x="4299687" y="2353958"/>
            <a:ext cx="8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A334DE-CE0E-4861-A749-C09177E0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" name="Image 7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68F33F-E90B-412D-B941-E58C78E12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54" y="531152"/>
            <a:ext cx="2283331" cy="1034330"/>
          </a:xfrm>
          <a:prstGeom prst="rect">
            <a:avLst/>
          </a:prstGeom>
        </p:spPr>
      </p:pic>
      <p:sp>
        <p:nvSpPr>
          <p:cNvPr id="120" name="ZoneTexte 119">
            <a:extLst>
              <a:ext uri="{FF2B5EF4-FFF2-40B4-BE49-F238E27FC236}">
                <a16:creationId xmlns:a16="http://schemas.microsoft.com/office/drawing/2014/main" id="{5F30EC77-99A9-476D-ADC5-210844D9B57C}"/>
              </a:ext>
            </a:extLst>
          </p:cNvPr>
          <p:cNvSpPr txBox="1"/>
          <p:nvPr/>
        </p:nvSpPr>
        <p:spPr>
          <a:xfrm>
            <a:off x="6432444" y="1537385"/>
            <a:ext cx="254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ANR-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BiBeLots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6D022F-A54B-478B-88F9-B48FCD959347}"/>
              </a:ext>
            </a:extLst>
          </p:cNvPr>
          <p:cNvSpPr/>
          <p:nvPr/>
        </p:nvSpPr>
        <p:spPr>
          <a:xfrm>
            <a:off x="4211325" y="2418762"/>
            <a:ext cx="626007" cy="80605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0275FDF2-AFCE-4CDA-A172-BC1634F90E86}"/>
              </a:ext>
            </a:extLst>
          </p:cNvPr>
          <p:cNvCxnSpPr>
            <a:cxnSpLocks/>
          </p:cNvCxnSpPr>
          <p:nvPr/>
        </p:nvCxnSpPr>
        <p:spPr>
          <a:xfrm flipH="1" flipV="1">
            <a:off x="2577742" y="2578091"/>
            <a:ext cx="1644721" cy="160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2C1E205A-8B42-4191-B7EE-84ED213D717A}"/>
              </a:ext>
            </a:extLst>
          </p:cNvPr>
          <p:cNvSpPr txBox="1"/>
          <p:nvPr/>
        </p:nvSpPr>
        <p:spPr>
          <a:xfrm>
            <a:off x="1290276" y="2096467"/>
            <a:ext cx="154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 "/>
              </a:rPr>
              <a:t>Densification of the ESB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0247D3-50D6-4829-A379-8EEC3444AB09}"/>
              </a:ext>
            </a:extLst>
          </p:cNvPr>
          <p:cNvSpPr/>
          <p:nvPr/>
        </p:nvSpPr>
        <p:spPr>
          <a:xfrm>
            <a:off x="4212018" y="2866470"/>
            <a:ext cx="626007" cy="80605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9D4220D7-CAC4-4D5B-A36B-4C6BC81BAD46}"/>
              </a:ext>
            </a:extLst>
          </p:cNvPr>
          <p:cNvCxnSpPr>
            <a:cxnSpLocks/>
          </p:cNvCxnSpPr>
          <p:nvPr/>
        </p:nvCxnSpPr>
        <p:spPr>
          <a:xfrm flipH="1" flipV="1">
            <a:off x="2656649" y="3292161"/>
            <a:ext cx="1570539" cy="83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ZoneTexte 125">
            <a:extLst>
              <a:ext uri="{FF2B5EF4-FFF2-40B4-BE49-F238E27FC236}">
                <a16:creationId xmlns:a16="http://schemas.microsoft.com/office/drawing/2014/main" id="{E9A4AFD2-F13A-489E-BC61-014F67F506C8}"/>
              </a:ext>
            </a:extLst>
          </p:cNvPr>
          <p:cNvSpPr txBox="1"/>
          <p:nvPr/>
        </p:nvSpPr>
        <p:spPr>
          <a:xfrm>
            <a:off x="1306082" y="3106763"/>
            <a:ext cx="1842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 / GDC commercial half-cells with GDC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ED1C8E87-30CE-4953-B3FB-F5C7E8B3539D}"/>
              </a:ext>
            </a:extLst>
          </p:cNvPr>
          <p:cNvCxnSpPr/>
          <p:nvPr/>
        </p:nvCxnSpPr>
        <p:spPr>
          <a:xfrm>
            <a:off x="5673384" y="2784225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Image 127">
            <a:extLst>
              <a:ext uri="{FF2B5EF4-FFF2-40B4-BE49-F238E27FC236}">
                <a16:creationId xmlns:a16="http://schemas.microsoft.com/office/drawing/2014/main" id="{8E905EF4-2222-4F9F-840D-CAE6735B5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5" t="10968" r="8936" b="16819"/>
          <a:stretch/>
        </p:blipFill>
        <p:spPr>
          <a:xfrm>
            <a:off x="6342094" y="1647201"/>
            <a:ext cx="437473" cy="2221362"/>
          </a:xfrm>
          <a:prstGeom prst="rect">
            <a:avLst/>
          </a:prstGeom>
        </p:spPr>
      </p:pic>
      <p:sp>
        <p:nvSpPr>
          <p:cNvPr id="130" name="ZoneTexte 129">
            <a:extLst>
              <a:ext uri="{FF2B5EF4-FFF2-40B4-BE49-F238E27FC236}">
                <a16:creationId xmlns:a16="http://schemas.microsoft.com/office/drawing/2014/main" id="{EF4E18ED-F376-4B5F-9EA7-056015D22D2F}"/>
              </a:ext>
            </a:extLst>
          </p:cNvPr>
          <p:cNvSpPr txBox="1"/>
          <p:nvPr/>
        </p:nvSpPr>
        <p:spPr>
          <a:xfrm>
            <a:off x="6584554" y="2604093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="1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b="1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32" name="Image 26">
            <a:extLst>
              <a:ext uri="{FF2B5EF4-FFF2-40B4-BE49-F238E27FC236}">
                <a16:creationId xmlns:a16="http://schemas.microsoft.com/office/drawing/2014/main" id="{69A80A04-A4DB-4FE0-99A1-886C566F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19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 de texte 31">
            <a:extLst>
              <a:ext uri="{FF2B5EF4-FFF2-40B4-BE49-F238E27FC236}">
                <a16:creationId xmlns:a16="http://schemas.microsoft.com/office/drawing/2014/main" id="{04F2FDA6-1E88-4221-AC25-FF9470AD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8054975"/>
            <a:ext cx="647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 de texte 15">
            <a:extLst>
              <a:ext uri="{FF2B5EF4-FFF2-40B4-BE49-F238E27FC236}">
                <a16:creationId xmlns:a16="http://schemas.microsoft.com/office/drawing/2014/main" id="{BDA9B13A-EB9C-462A-B1BF-99036D2E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5875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 de texte 22">
            <a:extLst>
              <a:ext uri="{FF2B5EF4-FFF2-40B4-BE49-F238E27FC236}">
                <a16:creationId xmlns:a16="http://schemas.microsoft.com/office/drawing/2014/main" id="{4DF72616-362C-4BF6-B0C8-E47B9D1F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461963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Zone de texte 27">
            <a:extLst>
              <a:ext uri="{FF2B5EF4-FFF2-40B4-BE49-F238E27FC236}">
                <a16:creationId xmlns:a16="http://schemas.microsoft.com/office/drawing/2014/main" id="{B166C82A-2041-4F6F-B731-1E055BA0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001" y="4403545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EC40EDB9-78E5-4FAB-9C67-9F724A04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A632B5F-31EF-4D60-B204-30988F42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F0CC77F-390D-433A-BB8D-06BB38CD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2E466925-E5E0-4356-AE0F-3F80769C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3B3F35C0-E3AD-45E0-868E-52876786A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7100" y="5666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A2F9B385-32DC-4D1E-B7A4-7E31F7E4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5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1" name="Titre 3">
            <a:extLst>
              <a:ext uri="{FF2B5EF4-FFF2-40B4-BE49-F238E27FC236}">
                <a16:creationId xmlns:a16="http://schemas.microsoft.com/office/drawing/2014/main" id="{9E925DC4-C19C-4339-B46C-16A9E7966246}"/>
              </a:ext>
            </a:extLst>
          </p:cNvPr>
          <p:cNvSpPr txBox="1">
            <a:spLocks/>
          </p:cNvSpPr>
          <p:nvPr/>
        </p:nvSpPr>
        <p:spPr>
          <a:xfrm>
            <a:off x="1619689" y="325579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 "/>
              </a:rPr>
              <a:t>Synthesis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 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 Bismuth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7888909-D6BA-4467-BB59-BD2934166B67}"/>
              </a:ext>
            </a:extLst>
          </p:cNvPr>
          <p:cNvSpPr txBox="1"/>
          <p:nvPr/>
        </p:nvSpPr>
        <p:spPr>
          <a:xfrm>
            <a:off x="928546" y="1271913"/>
            <a:ext cx="297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SYNTHESIS</a:t>
            </a:r>
            <a:r>
              <a:rPr lang="fr-FR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1.5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0.5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(ESB)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43BAE36-E81E-409C-92D5-3314CC84D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/>
        </p:blipFill>
        <p:spPr>
          <a:xfrm>
            <a:off x="185515" y="3978184"/>
            <a:ext cx="2411196" cy="169179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027A163-C26F-450E-B9CA-18C4A12E93B2}"/>
              </a:ext>
            </a:extLst>
          </p:cNvPr>
          <p:cNvCxnSpPr>
            <a:cxnSpLocks/>
          </p:cNvCxnSpPr>
          <p:nvPr/>
        </p:nvCxnSpPr>
        <p:spPr>
          <a:xfrm>
            <a:off x="2226933" y="5537524"/>
            <a:ext cx="167969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Zone de texte 153">
            <a:extLst>
              <a:ext uri="{FF2B5EF4-FFF2-40B4-BE49-F238E27FC236}">
                <a16:creationId xmlns:a16="http://schemas.microsoft.com/office/drawing/2014/main" id="{F02DD602-9BBB-4C38-AE7C-D514CEAB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283" y="5291097"/>
            <a:ext cx="603469" cy="24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243D9A8-A6B8-4414-AAB2-16809DC1D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921"/>
          <a:stretch/>
        </p:blipFill>
        <p:spPr>
          <a:xfrm>
            <a:off x="2707098" y="3971891"/>
            <a:ext cx="2408816" cy="1697308"/>
          </a:xfrm>
          <a:prstGeom prst="rect">
            <a:avLst/>
          </a:prstGeom>
        </p:spPr>
      </p:pic>
      <p:sp>
        <p:nvSpPr>
          <p:cNvPr id="36" name="Zone de texte 153">
            <a:extLst>
              <a:ext uri="{FF2B5EF4-FFF2-40B4-BE49-F238E27FC236}">
                <a16:creationId xmlns:a16="http://schemas.microsoft.com/office/drawing/2014/main" id="{A00D9760-69C1-4999-8E38-080D0B9F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878" y="5280066"/>
            <a:ext cx="555423" cy="21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E143F7-6D95-43EB-A74F-9189F61D3A96}"/>
              </a:ext>
            </a:extLst>
          </p:cNvPr>
          <p:cNvCxnSpPr>
            <a:cxnSpLocks/>
          </p:cNvCxnSpPr>
          <p:nvPr/>
        </p:nvCxnSpPr>
        <p:spPr>
          <a:xfrm>
            <a:off x="4832282" y="5537783"/>
            <a:ext cx="130974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5F7D778A-CC85-4ED4-A3FE-85DFD02C7FD3}"/>
              </a:ext>
            </a:extLst>
          </p:cNvPr>
          <p:cNvSpPr txBox="1"/>
          <p:nvPr/>
        </p:nvSpPr>
        <p:spPr>
          <a:xfrm>
            <a:off x="430253" y="1642549"/>
            <a:ext cx="179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Coprecipitation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6AB2AA3-44B5-4E96-BD52-B2B4CAD57573}"/>
              </a:ext>
            </a:extLst>
          </p:cNvPr>
          <p:cNvSpPr txBox="1"/>
          <p:nvPr/>
        </p:nvSpPr>
        <p:spPr>
          <a:xfrm>
            <a:off x="3392812" y="1676360"/>
            <a:ext cx="10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41" name="Image 40" descr="Une image contenant noir, blanc, vieux&#10;&#10;Description générée automatiquement">
            <a:extLst>
              <a:ext uri="{FF2B5EF4-FFF2-40B4-BE49-F238E27FC236}">
                <a16:creationId xmlns:a16="http://schemas.microsoft.com/office/drawing/2014/main" id="{3EF1826E-DCBC-40BB-B6FC-612A759C62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>
          <a:xfrm>
            <a:off x="2684547" y="2051203"/>
            <a:ext cx="2391322" cy="1780021"/>
          </a:xfrm>
          <a:prstGeom prst="rect">
            <a:avLst/>
          </a:prstGeom>
        </p:spPr>
      </p:pic>
      <p:sp>
        <p:nvSpPr>
          <p:cNvPr id="43" name="Zone de texte 153">
            <a:extLst>
              <a:ext uri="{FF2B5EF4-FFF2-40B4-BE49-F238E27FC236}">
                <a16:creationId xmlns:a16="http://schemas.microsoft.com/office/drawing/2014/main" id="{C23757DF-CAE2-4BD2-B0DD-CE19A2DA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05" y="3430126"/>
            <a:ext cx="758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µm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2D951C9-903C-4DF5-9D6F-121C89C86669}"/>
              </a:ext>
            </a:extLst>
          </p:cNvPr>
          <p:cNvCxnSpPr/>
          <p:nvPr/>
        </p:nvCxnSpPr>
        <p:spPr>
          <a:xfrm>
            <a:off x="4653836" y="3737253"/>
            <a:ext cx="259911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6" name="Image 45" descr="Une image contenant texte, vieux&#10;&#10;Description générée automatiquement">
            <a:extLst>
              <a:ext uri="{FF2B5EF4-FFF2-40B4-BE49-F238E27FC236}">
                <a16:creationId xmlns:a16="http://schemas.microsoft.com/office/drawing/2014/main" id="{3A9301B0-5A4F-4592-9812-0C24ED8EC7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" b="6584"/>
          <a:stretch/>
        </p:blipFill>
        <p:spPr>
          <a:xfrm>
            <a:off x="190500" y="2051203"/>
            <a:ext cx="2391322" cy="1803924"/>
          </a:xfrm>
          <a:prstGeom prst="rect">
            <a:avLst/>
          </a:prstGeom>
        </p:spPr>
      </p:pic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2DD1006-8DC7-4BCA-AE27-B46CDFFB993B}"/>
              </a:ext>
            </a:extLst>
          </p:cNvPr>
          <p:cNvCxnSpPr/>
          <p:nvPr/>
        </p:nvCxnSpPr>
        <p:spPr>
          <a:xfrm>
            <a:off x="2173097" y="3768412"/>
            <a:ext cx="210618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Zone de texte 153">
            <a:extLst>
              <a:ext uri="{FF2B5EF4-FFF2-40B4-BE49-F238E27FC236}">
                <a16:creationId xmlns:a16="http://schemas.microsoft.com/office/drawing/2014/main" id="{8189DB04-646C-46D9-A942-5080ED67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65" y="3485872"/>
            <a:ext cx="614446" cy="28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µm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1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32" name="Image 26">
            <a:extLst>
              <a:ext uri="{FF2B5EF4-FFF2-40B4-BE49-F238E27FC236}">
                <a16:creationId xmlns:a16="http://schemas.microsoft.com/office/drawing/2014/main" id="{69A80A04-A4DB-4FE0-99A1-886C566F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19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 de texte 31">
            <a:extLst>
              <a:ext uri="{FF2B5EF4-FFF2-40B4-BE49-F238E27FC236}">
                <a16:creationId xmlns:a16="http://schemas.microsoft.com/office/drawing/2014/main" id="{04F2FDA6-1E88-4221-AC25-FF9470AD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8054975"/>
            <a:ext cx="647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 de texte 15">
            <a:extLst>
              <a:ext uri="{FF2B5EF4-FFF2-40B4-BE49-F238E27FC236}">
                <a16:creationId xmlns:a16="http://schemas.microsoft.com/office/drawing/2014/main" id="{BDA9B13A-EB9C-462A-B1BF-99036D2E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5875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 de texte 22">
            <a:extLst>
              <a:ext uri="{FF2B5EF4-FFF2-40B4-BE49-F238E27FC236}">
                <a16:creationId xmlns:a16="http://schemas.microsoft.com/office/drawing/2014/main" id="{4DF72616-362C-4BF6-B0C8-E47B9D1F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461963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Zone de texte 27">
            <a:extLst>
              <a:ext uri="{FF2B5EF4-FFF2-40B4-BE49-F238E27FC236}">
                <a16:creationId xmlns:a16="http://schemas.microsoft.com/office/drawing/2014/main" id="{B166C82A-2041-4F6F-B731-1E055BA0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001" y="4403545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EC40EDB9-78E5-4FAB-9C67-9F724A04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A632B5F-31EF-4D60-B204-30988F42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F0CC77F-390D-433A-BB8D-06BB38CD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2E466925-E5E0-4356-AE0F-3F80769C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3B3F35C0-E3AD-45E0-868E-52876786A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7100" y="5666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A2F9B385-32DC-4D1E-B7A4-7E31F7E4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5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1" name="Titre 3">
            <a:extLst>
              <a:ext uri="{FF2B5EF4-FFF2-40B4-BE49-F238E27FC236}">
                <a16:creationId xmlns:a16="http://schemas.microsoft.com/office/drawing/2014/main" id="{9E925DC4-C19C-4339-B46C-16A9E7966246}"/>
              </a:ext>
            </a:extLst>
          </p:cNvPr>
          <p:cNvSpPr txBox="1">
            <a:spLocks/>
          </p:cNvSpPr>
          <p:nvPr/>
        </p:nvSpPr>
        <p:spPr>
          <a:xfrm>
            <a:off x="1619689" y="325579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Powder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 "/>
              </a:rPr>
              <a:t>choice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 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 Bismuth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7888909-D6BA-4467-BB59-BD2934166B67}"/>
              </a:ext>
            </a:extLst>
          </p:cNvPr>
          <p:cNvSpPr txBox="1"/>
          <p:nvPr/>
        </p:nvSpPr>
        <p:spPr>
          <a:xfrm>
            <a:off x="928546" y="1271913"/>
            <a:ext cx="297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SYNTHESIS</a:t>
            </a:r>
            <a:r>
              <a:rPr lang="fr-FR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1.5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0.5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(ESB)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243D9A8-A6B8-4414-AAB2-16809DC1D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921"/>
          <a:stretch/>
        </p:blipFill>
        <p:spPr>
          <a:xfrm>
            <a:off x="2707098" y="3971891"/>
            <a:ext cx="2408816" cy="1697308"/>
          </a:xfrm>
          <a:prstGeom prst="rect">
            <a:avLst/>
          </a:prstGeom>
        </p:spPr>
      </p:pic>
      <p:sp>
        <p:nvSpPr>
          <p:cNvPr id="36" name="Zone de texte 153">
            <a:extLst>
              <a:ext uri="{FF2B5EF4-FFF2-40B4-BE49-F238E27FC236}">
                <a16:creationId xmlns:a16="http://schemas.microsoft.com/office/drawing/2014/main" id="{A00D9760-69C1-4999-8E38-080D0B9F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878" y="5280066"/>
            <a:ext cx="555423" cy="21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E143F7-6D95-43EB-A74F-9189F61D3A96}"/>
              </a:ext>
            </a:extLst>
          </p:cNvPr>
          <p:cNvCxnSpPr>
            <a:cxnSpLocks/>
          </p:cNvCxnSpPr>
          <p:nvPr/>
        </p:nvCxnSpPr>
        <p:spPr>
          <a:xfrm>
            <a:off x="4832282" y="5537783"/>
            <a:ext cx="130974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46AB2AA3-44B5-4E96-BD52-B2B4CAD57573}"/>
              </a:ext>
            </a:extLst>
          </p:cNvPr>
          <p:cNvSpPr txBox="1"/>
          <p:nvPr/>
        </p:nvSpPr>
        <p:spPr>
          <a:xfrm>
            <a:off x="3392812" y="1676360"/>
            <a:ext cx="10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41" name="Image 40" descr="Une image contenant noir, blanc, vieux&#10;&#10;Description générée automatiquement">
            <a:extLst>
              <a:ext uri="{FF2B5EF4-FFF2-40B4-BE49-F238E27FC236}">
                <a16:creationId xmlns:a16="http://schemas.microsoft.com/office/drawing/2014/main" id="{3EF1826E-DCBC-40BB-B6FC-612A759C6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>
          <a:xfrm>
            <a:off x="2684547" y="2051203"/>
            <a:ext cx="2391322" cy="1780021"/>
          </a:xfrm>
          <a:prstGeom prst="rect">
            <a:avLst/>
          </a:prstGeom>
        </p:spPr>
      </p:pic>
      <p:sp>
        <p:nvSpPr>
          <p:cNvPr id="43" name="Zone de texte 153">
            <a:extLst>
              <a:ext uri="{FF2B5EF4-FFF2-40B4-BE49-F238E27FC236}">
                <a16:creationId xmlns:a16="http://schemas.microsoft.com/office/drawing/2014/main" id="{C23757DF-CAE2-4BD2-B0DD-CE19A2DA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05" y="3430126"/>
            <a:ext cx="758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µm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2D951C9-903C-4DF5-9D6F-121C89C86669}"/>
              </a:ext>
            </a:extLst>
          </p:cNvPr>
          <p:cNvCxnSpPr/>
          <p:nvPr/>
        </p:nvCxnSpPr>
        <p:spPr>
          <a:xfrm>
            <a:off x="4653836" y="3737253"/>
            <a:ext cx="259911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7FAA7F9-D53C-4305-913C-43E323E1876B}"/>
              </a:ext>
            </a:extLst>
          </p:cNvPr>
          <p:cNvSpPr/>
          <p:nvPr/>
        </p:nvSpPr>
        <p:spPr>
          <a:xfrm>
            <a:off x="5973096" y="5064520"/>
            <a:ext cx="2654423" cy="28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sintering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26936DB-97CD-4E3F-BFC4-F700E8D8F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/>
        </p:blipFill>
        <p:spPr>
          <a:xfrm>
            <a:off x="185515" y="3978184"/>
            <a:ext cx="2411196" cy="169179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9CE1127-0485-4F5F-9C6A-595ED92D6308}"/>
              </a:ext>
            </a:extLst>
          </p:cNvPr>
          <p:cNvCxnSpPr>
            <a:cxnSpLocks/>
          </p:cNvCxnSpPr>
          <p:nvPr/>
        </p:nvCxnSpPr>
        <p:spPr>
          <a:xfrm>
            <a:off x="2226933" y="5537524"/>
            <a:ext cx="167969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Zone de texte 153">
            <a:extLst>
              <a:ext uri="{FF2B5EF4-FFF2-40B4-BE49-F238E27FC236}">
                <a16:creationId xmlns:a16="http://schemas.microsoft.com/office/drawing/2014/main" id="{70410019-620D-4189-98EF-AEBAA1620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283" y="5291097"/>
            <a:ext cx="603469" cy="24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C5E09DB-F464-47CE-8805-0674C0BA3ACE}"/>
              </a:ext>
            </a:extLst>
          </p:cNvPr>
          <p:cNvSpPr txBox="1"/>
          <p:nvPr/>
        </p:nvSpPr>
        <p:spPr>
          <a:xfrm>
            <a:off x="430253" y="1642549"/>
            <a:ext cx="179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Coprecipitation</a:t>
            </a:r>
          </a:p>
        </p:txBody>
      </p:sp>
      <p:pic>
        <p:nvPicPr>
          <p:cNvPr id="42" name="Image 41" descr="Une image contenant texte, vieux&#10;&#10;Description générée automatiquement">
            <a:extLst>
              <a:ext uri="{FF2B5EF4-FFF2-40B4-BE49-F238E27FC236}">
                <a16:creationId xmlns:a16="http://schemas.microsoft.com/office/drawing/2014/main" id="{2B13A98C-D85E-4343-98BD-D3487FDAB2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" b="6584"/>
          <a:stretch/>
        </p:blipFill>
        <p:spPr>
          <a:xfrm>
            <a:off x="190500" y="2051203"/>
            <a:ext cx="2391322" cy="1803924"/>
          </a:xfrm>
          <a:prstGeom prst="rect">
            <a:avLst/>
          </a:prstGeom>
        </p:spPr>
      </p:pic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5B871D03-6BB1-451A-8F21-2B2DEB59B308}"/>
              </a:ext>
            </a:extLst>
          </p:cNvPr>
          <p:cNvCxnSpPr/>
          <p:nvPr/>
        </p:nvCxnSpPr>
        <p:spPr>
          <a:xfrm>
            <a:off x="2173097" y="3768412"/>
            <a:ext cx="210618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Zone de texte 153">
            <a:extLst>
              <a:ext uri="{FF2B5EF4-FFF2-40B4-BE49-F238E27FC236}">
                <a16:creationId xmlns:a16="http://schemas.microsoft.com/office/drawing/2014/main" id="{C4CA86A0-7C90-4122-8DBF-8E09549D9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65" y="3485872"/>
            <a:ext cx="614446" cy="28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µm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5858A679-615B-4B9B-821E-19E6CB8055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23" r="12168" b="6079"/>
          <a:stretch/>
        </p:blipFill>
        <p:spPr>
          <a:xfrm>
            <a:off x="5408391" y="2145231"/>
            <a:ext cx="3387444" cy="2777581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ADDF364C-046A-4AF0-80F8-D6E3975A3938}"/>
              </a:ext>
            </a:extLst>
          </p:cNvPr>
          <p:cNvSpPr txBox="1"/>
          <p:nvPr/>
        </p:nvSpPr>
        <p:spPr>
          <a:xfrm>
            <a:off x="6247431" y="2571019"/>
            <a:ext cx="105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Grain expansion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E7FD649-64BB-425F-99BE-628A8D78E201}"/>
              </a:ext>
            </a:extLst>
          </p:cNvPr>
          <p:cNvSpPr txBox="1"/>
          <p:nvPr/>
        </p:nvSpPr>
        <p:spPr>
          <a:xfrm>
            <a:off x="8068796" y="2410972"/>
            <a:ext cx="727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grain </a:t>
            </a:r>
            <a:r>
              <a:rPr lang="fr-FR" sz="9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</a:t>
            </a:r>
            <a:endParaRPr lang="fr-FR" sz="9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4584C9C-BB15-4239-94CF-B638AE294674}"/>
              </a:ext>
            </a:extLst>
          </p:cNvPr>
          <p:cNvSpPr txBox="1"/>
          <p:nvPr/>
        </p:nvSpPr>
        <p:spPr>
          <a:xfrm flipH="1">
            <a:off x="8007858" y="4240629"/>
            <a:ext cx="7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of </a:t>
            </a:r>
            <a:r>
              <a:rPr lang="fr-FR" sz="9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porosity</a:t>
            </a:r>
            <a:endParaRPr lang="fr-FR" sz="9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5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32" name="Image 26">
            <a:extLst>
              <a:ext uri="{FF2B5EF4-FFF2-40B4-BE49-F238E27FC236}">
                <a16:creationId xmlns:a16="http://schemas.microsoft.com/office/drawing/2014/main" id="{69A80A04-A4DB-4FE0-99A1-886C566F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19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 de texte 15">
            <a:extLst>
              <a:ext uri="{FF2B5EF4-FFF2-40B4-BE49-F238E27FC236}">
                <a16:creationId xmlns:a16="http://schemas.microsoft.com/office/drawing/2014/main" id="{BDA9B13A-EB9C-462A-B1BF-99036D2E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5875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 de texte 22">
            <a:extLst>
              <a:ext uri="{FF2B5EF4-FFF2-40B4-BE49-F238E27FC236}">
                <a16:creationId xmlns:a16="http://schemas.microsoft.com/office/drawing/2014/main" id="{4DF72616-362C-4BF6-B0C8-E47B9D1F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8" y="461963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Zone de texte 27">
            <a:extLst>
              <a:ext uri="{FF2B5EF4-FFF2-40B4-BE49-F238E27FC236}">
                <a16:creationId xmlns:a16="http://schemas.microsoft.com/office/drawing/2014/main" id="{B166C82A-2041-4F6F-B731-1E055BA0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001" y="4403545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EC40EDB9-78E5-4FAB-9C67-9F724A04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A632B5F-31EF-4D60-B204-30988F42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F0CC77F-390D-433A-BB8D-06BB38CD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2E466925-E5E0-4356-AE0F-3F80769C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3B3F35C0-E3AD-45E0-868E-52876786A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7100" y="5666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A2F9B385-32DC-4D1E-B7A4-7E31F7E4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5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1" name="Titre 3">
            <a:extLst>
              <a:ext uri="{FF2B5EF4-FFF2-40B4-BE49-F238E27FC236}">
                <a16:creationId xmlns:a16="http://schemas.microsoft.com/office/drawing/2014/main" id="{9E925DC4-C19C-4339-B46C-16A9E7966246}"/>
              </a:ext>
            </a:extLst>
          </p:cNvPr>
          <p:cNvSpPr txBox="1">
            <a:spLocks/>
          </p:cNvSpPr>
          <p:nvPr/>
        </p:nvSpPr>
        <p:spPr>
          <a:xfrm>
            <a:off x="1619689" y="325579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Powder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 "/>
              </a:rPr>
              <a:t>choice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 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 "/>
              </a:rPr>
              <a:t> Bismuth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7888909-D6BA-4467-BB59-BD2934166B67}"/>
              </a:ext>
            </a:extLst>
          </p:cNvPr>
          <p:cNvSpPr txBox="1"/>
          <p:nvPr/>
        </p:nvSpPr>
        <p:spPr>
          <a:xfrm>
            <a:off x="928546" y="1271913"/>
            <a:ext cx="297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SYNTHESIS</a:t>
            </a:r>
            <a:r>
              <a:rPr lang="fr-FR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1.5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0.5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fr-FR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(ESB)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243D9A8-A6B8-4414-AAB2-16809DC1D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921"/>
          <a:stretch/>
        </p:blipFill>
        <p:spPr>
          <a:xfrm>
            <a:off x="2707098" y="3971891"/>
            <a:ext cx="2408816" cy="1697308"/>
          </a:xfrm>
          <a:prstGeom prst="rect">
            <a:avLst/>
          </a:prstGeom>
        </p:spPr>
      </p:pic>
      <p:sp>
        <p:nvSpPr>
          <p:cNvPr id="36" name="Zone de texte 153">
            <a:extLst>
              <a:ext uri="{FF2B5EF4-FFF2-40B4-BE49-F238E27FC236}">
                <a16:creationId xmlns:a16="http://schemas.microsoft.com/office/drawing/2014/main" id="{A00D9760-69C1-4999-8E38-080D0B9F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878" y="5280066"/>
            <a:ext cx="555423" cy="21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E143F7-6D95-43EB-A74F-9189F61D3A96}"/>
              </a:ext>
            </a:extLst>
          </p:cNvPr>
          <p:cNvCxnSpPr>
            <a:cxnSpLocks/>
          </p:cNvCxnSpPr>
          <p:nvPr/>
        </p:nvCxnSpPr>
        <p:spPr>
          <a:xfrm>
            <a:off x="4832282" y="5537783"/>
            <a:ext cx="130974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46AB2AA3-44B5-4E96-BD52-B2B4CAD57573}"/>
              </a:ext>
            </a:extLst>
          </p:cNvPr>
          <p:cNvSpPr txBox="1"/>
          <p:nvPr/>
        </p:nvSpPr>
        <p:spPr>
          <a:xfrm>
            <a:off x="3392812" y="1676360"/>
            <a:ext cx="10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41" name="Image 40" descr="Une image contenant noir, blanc, vieux&#10;&#10;Description générée automatiquement">
            <a:extLst>
              <a:ext uri="{FF2B5EF4-FFF2-40B4-BE49-F238E27FC236}">
                <a16:creationId xmlns:a16="http://schemas.microsoft.com/office/drawing/2014/main" id="{3EF1826E-DCBC-40BB-B6FC-612A759C6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>
          <a:xfrm>
            <a:off x="2684547" y="2051203"/>
            <a:ext cx="2391322" cy="1780021"/>
          </a:xfrm>
          <a:prstGeom prst="rect">
            <a:avLst/>
          </a:prstGeom>
        </p:spPr>
      </p:pic>
      <p:sp>
        <p:nvSpPr>
          <p:cNvPr id="43" name="Zone de texte 153">
            <a:extLst>
              <a:ext uri="{FF2B5EF4-FFF2-40B4-BE49-F238E27FC236}">
                <a16:creationId xmlns:a16="http://schemas.microsoft.com/office/drawing/2014/main" id="{C23757DF-CAE2-4BD2-B0DD-CE19A2DA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05" y="3430126"/>
            <a:ext cx="758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µm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2D951C9-903C-4DF5-9D6F-121C89C86669}"/>
              </a:ext>
            </a:extLst>
          </p:cNvPr>
          <p:cNvCxnSpPr/>
          <p:nvPr/>
        </p:nvCxnSpPr>
        <p:spPr>
          <a:xfrm>
            <a:off x="4653836" y="3737253"/>
            <a:ext cx="259911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A3F3DC45-D0C5-4063-A36F-8A64626560BE}"/>
              </a:ext>
            </a:extLst>
          </p:cNvPr>
          <p:cNvSpPr txBox="1"/>
          <p:nvPr/>
        </p:nvSpPr>
        <p:spPr>
          <a:xfrm>
            <a:off x="252413" y="2149205"/>
            <a:ext cx="2198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ESB prepared with citrate method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Smaller grain size  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Denser layer 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Thinner layer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10D9346F-C4CA-438D-B8C6-51F26628FCFC}"/>
              </a:ext>
            </a:extLst>
          </p:cNvPr>
          <p:cNvSpPr/>
          <p:nvPr/>
        </p:nvSpPr>
        <p:spPr>
          <a:xfrm>
            <a:off x="1217264" y="3304730"/>
            <a:ext cx="268283" cy="429833"/>
          </a:xfrm>
          <a:prstGeom prst="downArrow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F11B39AE-BE87-4159-8AA8-6C495BB92DA5}"/>
              </a:ext>
            </a:extLst>
          </p:cNvPr>
          <p:cNvSpPr/>
          <p:nvPr/>
        </p:nvSpPr>
        <p:spPr>
          <a:xfrm>
            <a:off x="1211362" y="4318886"/>
            <a:ext cx="268283" cy="429833"/>
          </a:xfrm>
          <a:prstGeom prst="downArrow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C4BCDD7-3D5D-47CE-9B5A-78AF8B138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23" r="12168" b="6079"/>
          <a:stretch/>
        </p:blipFill>
        <p:spPr>
          <a:xfrm>
            <a:off x="5408391" y="2145231"/>
            <a:ext cx="3387444" cy="2777581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B9AE862-CCA0-4797-B436-15BA500EB994}"/>
              </a:ext>
            </a:extLst>
          </p:cNvPr>
          <p:cNvSpPr txBox="1"/>
          <p:nvPr/>
        </p:nvSpPr>
        <p:spPr>
          <a:xfrm>
            <a:off x="6247431" y="2571019"/>
            <a:ext cx="105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Grain expansion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B11D025-006A-418F-ACD6-86FAF55506E9}"/>
              </a:ext>
            </a:extLst>
          </p:cNvPr>
          <p:cNvSpPr txBox="1"/>
          <p:nvPr/>
        </p:nvSpPr>
        <p:spPr>
          <a:xfrm>
            <a:off x="8068796" y="2410972"/>
            <a:ext cx="727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grain </a:t>
            </a:r>
            <a:r>
              <a:rPr lang="fr-FR" sz="9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</a:t>
            </a:r>
            <a:endParaRPr lang="fr-FR" sz="9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9F0A858-3F71-49D5-A93E-7AB3561D0652}"/>
              </a:ext>
            </a:extLst>
          </p:cNvPr>
          <p:cNvSpPr txBox="1"/>
          <p:nvPr/>
        </p:nvSpPr>
        <p:spPr>
          <a:xfrm flipH="1">
            <a:off x="8007858" y="4240629"/>
            <a:ext cx="7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of </a:t>
            </a:r>
            <a:r>
              <a:rPr lang="fr-FR" sz="9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porosity</a:t>
            </a:r>
            <a:endParaRPr lang="fr-FR" sz="9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A41EBF-C57E-4A9B-A9FD-C301803A9EF1}"/>
              </a:ext>
            </a:extLst>
          </p:cNvPr>
          <p:cNvSpPr/>
          <p:nvPr/>
        </p:nvSpPr>
        <p:spPr>
          <a:xfrm>
            <a:off x="5973096" y="5064520"/>
            <a:ext cx="2654423" cy="28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sintering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0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0" name="Titre 3">
            <a:extLst>
              <a:ext uri="{FF2B5EF4-FFF2-40B4-BE49-F238E27FC236}">
                <a16:creationId xmlns:a16="http://schemas.microsoft.com/office/drawing/2014/main" id="{2A826603-5762-47FF-B2D7-8C3026252E93}"/>
              </a:ext>
            </a:extLst>
          </p:cNvPr>
          <p:cNvSpPr txBox="1">
            <a:spLocks/>
          </p:cNvSpPr>
          <p:nvPr/>
        </p:nvSpPr>
        <p:spPr>
          <a:xfrm>
            <a:off x="1619689" y="366434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D7C2F2A-63FD-4462-9EE5-C0F9DA7BA6A8}"/>
              </a:ext>
            </a:extLst>
          </p:cNvPr>
          <p:cNvSpPr txBox="1">
            <a:spLocks/>
          </p:cNvSpPr>
          <p:nvPr/>
        </p:nvSpPr>
        <p:spPr>
          <a:xfrm>
            <a:off x="301601" y="3142474"/>
            <a:ext cx="2659762" cy="25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accent1"/>
                </a:solidFill>
                <a:latin typeface="Calibri "/>
              </a:rPr>
              <a:t>Binder</a:t>
            </a:r>
            <a:endParaRPr lang="en-US" sz="1800" b="1" dirty="0">
              <a:solidFill>
                <a:schemeClr val="accent1"/>
              </a:solidFill>
              <a:latin typeface="Calibri 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7DFC557-9FD3-4642-A3D8-67D2365FBC91}"/>
              </a:ext>
            </a:extLst>
          </p:cNvPr>
          <p:cNvSpPr txBox="1"/>
          <p:nvPr/>
        </p:nvSpPr>
        <p:spPr>
          <a:xfrm>
            <a:off x="301601" y="2294112"/>
            <a:ext cx="2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Calibri "/>
              </a:rPr>
              <a:t>ESB (citrate)  +  dispersant  + </a:t>
            </a:r>
            <a:r>
              <a:rPr lang="fr-FR" dirty="0" err="1">
                <a:solidFill>
                  <a:srgbClr val="000000"/>
                </a:solidFill>
                <a:latin typeface="Calibri "/>
              </a:rPr>
              <a:t>plasticizer</a:t>
            </a:r>
            <a:endParaRPr lang="fr-FR" dirty="0">
              <a:latin typeface="Calibri "/>
            </a:endParaRP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128B7F9D-AFF0-4B5A-A06C-A7EAA6D88F30}"/>
              </a:ext>
            </a:extLst>
          </p:cNvPr>
          <p:cNvSpPr txBox="1">
            <a:spLocks/>
          </p:cNvSpPr>
          <p:nvPr/>
        </p:nvSpPr>
        <p:spPr>
          <a:xfrm>
            <a:off x="309532" y="1773319"/>
            <a:ext cx="2659762" cy="255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chemeClr val="accent1"/>
                </a:solidFill>
                <a:latin typeface="Calibri "/>
              </a:rPr>
              <a:t>Powder choice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4E8CDA-1441-4DD9-8917-0FFCA50C01FB}"/>
              </a:ext>
            </a:extLst>
          </p:cNvPr>
          <p:cNvSpPr txBox="1"/>
          <p:nvPr/>
        </p:nvSpPr>
        <p:spPr>
          <a:xfrm>
            <a:off x="641191" y="4490846"/>
            <a:ext cx="175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96BDB"/>
                </a:solidFill>
                <a:latin typeface="calibri (Corps)"/>
              </a:rPr>
              <a:t>Low </a:t>
            </a:r>
            <a:r>
              <a:rPr lang="fr-FR" dirty="0" err="1">
                <a:solidFill>
                  <a:srgbClr val="F96BDB"/>
                </a:solidFill>
                <a:latin typeface="calibri (Corps)"/>
              </a:rPr>
              <a:t>viscosity</a:t>
            </a:r>
            <a:endParaRPr lang="fr-FR" dirty="0">
              <a:solidFill>
                <a:srgbClr val="F96BDB"/>
              </a:solidFill>
              <a:latin typeface="calibri (Corps)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9F5415-55A8-4D78-B7F4-881920DA8017}"/>
              </a:ext>
            </a:extLst>
          </p:cNvPr>
          <p:cNvSpPr txBox="1"/>
          <p:nvPr/>
        </p:nvSpPr>
        <p:spPr>
          <a:xfrm>
            <a:off x="440437" y="3831677"/>
            <a:ext cx="271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  <a:latin typeface="+mj-lt"/>
              </a:rPr>
              <a:t>Terpineol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 binder (EC3)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50298568-19A2-4495-B2E0-5B99DD15CC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9354" r="11570" b="4662"/>
          <a:stretch/>
        </p:blipFill>
        <p:spPr>
          <a:xfrm>
            <a:off x="4359024" y="2689775"/>
            <a:ext cx="4227702" cy="3482506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C7CFDCF-8061-4F58-90F6-097515AA98FA}"/>
              </a:ext>
            </a:extLst>
          </p:cNvPr>
          <p:cNvCxnSpPr>
            <a:cxnSpLocks/>
          </p:cNvCxnSpPr>
          <p:nvPr/>
        </p:nvCxnSpPr>
        <p:spPr>
          <a:xfrm>
            <a:off x="5881557" y="3864831"/>
            <a:ext cx="0" cy="181144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B4F4E037-D6C4-4247-AD14-DF56911B5565}"/>
              </a:ext>
            </a:extLst>
          </p:cNvPr>
          <p:cNvSpPr txBox="1"/>
          <p:nvPr/>
        </p:nvSpPr>
        <p:spPr>
          <a:xfrm>
            <a:off x="478519" y="5011515"/>
            <a:ext cx="267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  <a:latin typeface="+mj-lt"/>
              </a:rPr>
              <a:t>PolyVinyl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+mj-lt"/>
              </a:rPr>
              <a:t>Butyral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 binder (PVB) 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ED4E5EE3-4EB8-4885-AD96-E1BEB83543B4}"/>
              </a:ext>
            </a:extLst>
          </p:cNvPr>
          <p:cNvCxnSpPr>
            <a:cxnSpLocks/>
          </p:cNvCxnSpPr>
          <p:nvPr/>
        </p:nvCxnSpPr>
        <p:spPr>
          <a:xfrm>
            <a:off x="6543538" y="4293524"/>
            <a:ext cx="9724" cy="138058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76044D79-F90F-4D28-8192-15D93C8D0B71}"/>
              </a:ext>
            </a:extLst>
          </p:cNvPr>
          <p:cNvSpPr txBox="1"/>
          <p:nvPr/>
        </p:nvSpPr>
        <p:spPr>
          <a:xfrm>
            <a:off x="5925485" y="3963151"/>
            <a:ext cx="808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280°C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DD4FFF1-EA63-4B3B-ACF0-23F748B1EC0A}"/>
              </a:ext>
            </a:extLst>
          </p:cNvPr>
          <p:cNvSpPr txBox="1"/>
          <p:nvPr/>
        </p:nvSpPr>
        <p:spPr>
          <a:xfrm>
            <a:off x="6543538" y="4762824"/>
            <a:ext cx="55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450°C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E44B3AC-50D5-40CD-B773-612BD8BB0B5F}"/>
              </a:ext>
            </a:extLst>
          </p:cNvPr>
          <p:cNvSpPr txBox="1"/>
          <p:nvPr/>
        </p:nvSpPr>
        <p:spPr>
          <a:xfrm>
            <a:off x="641191" y="3447070"/>
            <a:ext cx="175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fr-FR" b="1" dirty="0">
                <a:solidFill>
                  <a:srgbClr val="7030A0"/>
                </a:solidFill>
                <a:latin typeface="Calibri "/>
              </a:rPr>
              <a:t>High </a:t>
            </a:r>
            <a:r>
              <a:rPr lang="fr-FR" b="1" dirty="0" err="1">
                <a:solidFill>
                  <a:srgbClr val="7030A0"/>
                </a:solidFill>
                <a:latin typeface="Calibri "/>
              </a:rPr>
              <a:t>viscosity</a:t>
            </a:r>
            <a:endParaRPr lang="fr-FR" sz="1400" b="1" dirty="0">
              <a:solidFill>
                <a:srgbClr val="7030A0"/>
              </a:solidFill>
              <a:latin typeface="Calibri 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E6CCC47-E297-4D5F-BB7A-B04A7E2CE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40" y="1384725"/>
            <a:ext cx="2046842" cy="1134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DEE1288-1019-421B-AD39-B4FAD6B43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4" y="1436432"/>
            <a:ext cx="2046843" cy="10310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6739B3B-9863-4088-89D7-9AB5274ABAE2}"/>
              </a:ext>
            </a:extLst>
          </p:cNvPr>
          <p:cNvSpPr txBox="1"/>
          <p:nvPr/>
        </p:nvSpPr>
        <p:spPr>
          <a:xfrm>
            <a:off x="4865102" y="2412776"/>
            <a:ext cx="1347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Screen printing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ED0AD0F-0308-4AB6-AD7F-BD94D2016194}"/>
              </a:ext>
            </a:extLst>
          </p:cNvPr>
          <p:cNvSpPr txBox="1"/>
          <p:nvPr/>
        </p:nvSpPr>
        <p:spPr>
          <a:xfrm>
            <a:off x="7033041" y="2432822"/>
            <a:ext cx="1347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Spin </a:t>
            </a:r>
            <a:r>
              <a:rPr lang="fr-FR" sz="1200" b="1" dirty="0" err="1"/>
              <a:t>Coating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25240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99" name="Titre 3">
            <a:extLst>
              <a:ext uri="{FF2B5EF4-FFF2-40B4-BE49-F238E27FC236}">
                <a16:creationId xmlns:a16="http://schemas.microsoft.com/office/drawing/2014/main" id="{FEC11D52-D3E8-4886-9B26-39BF14267C63}"/>
              </a:ext>
            </a:extLst>
          </p:cNvPr>
          <p:cNvSpPr txBox="1">
            <a:spLocks/>
          </p:cNvSpPr>
          <p:nvPr/>
        </p:nvSpPr>
        <p:spPr>
          <a:xfrm>
            <a:off x="1619689" y="297273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A4896F-86A0-4F68-B3F0-37B4701F4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6859" r="10192" b="5340"/>
          <a:stretch/>
        </p:blipFill>
        <p:spPr>
          <a:xfrm>
            <a:off x="435009" y="1714226"/>
            <a:ext cx="4136991" cy="3242995"/>
          </a:xfrm>
          <a:prstGeom prst="rect">
            <a:avLst/>
          </a:prstGeom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43EC922-1EAB-4E7A-A735-F667769F07BE}"/>
              </a:ext>
            </a:extLst>
          </p:cNvPr>
          <p:cNvCxnSpPr>
            <a:cxnSpLocks/>
          </p:cNvCxnSpPr>
          <p:nvPr/>
        </p:nvCxnSpPr>
        <p:spPr>
          <a:xfrm>
            <a:off x="3144315" y="4741570"/>
            <a:ext cx="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DFA1AB0-130E-49AD-B6DC-A33EA72B118B}"/>
              </a:ext>
            </a:extLst>
          </p:cNvPr>
          <p:cNvCxnSpPr>
            <a:cxnSpLocks/>
          </p:cNvCxnSpPr>
          <p:nvPr/>
        </p:nvCxnSpPr>
        <p:spPr>
          <a:xfrm>
            <a:off x="3541151" y="4990144"/>
            <a:ext cx="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B69237A-A1C4-4793-967E-AB42197F6F21}"/>
              </a:ext>
            </a:extLst>
          </p:cNvPr>
          <p:cNvCxnSpPr>
            <a:cxnSpLocks/>
          </p:cNvCxnSpPr>
          <p:nvPr/>
        </p:nvCxnSpPr>
        <p:spPr>
          <a:xfrm flipV="1">
            <a:off x="3610833" y="3850481"/>
            <a:ext cx="0" cy="6846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D213220-20E7-4D40-9579-1C785F2784AD}"/>
              </a:ext>
            </a:extLst>
          </p:cNvPr>
          <p:cNvCxnSpPr>
            <a:cxnSpLocks/>
          </p:cNvCxnSpPr>
          <p:nvPr/>
        </p:nvCxnSpPr>
        <p:spPr>
          <a:xfrm flipV="1">
            <a:off x="3919817" y="4117181"/>
            <a:ext cx="0" cy="4155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490DB932-CE7A-4EC3-9705-80456D8C4582}"/>
              </a:ext>
            </a:extLst>
          </p:cNvPr>
          <p:cNvSpPr txBox="1"/>
          <p:nvPr/>
        </p:nvSpPr>
        <p:spPr>
          <a:xfrm>
            <a:off x="1396200" y="2168946"/>
            <a:ext cx="1271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Grain expansion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009C41D-B255-4A60-A833-CD3EB72F9363}"/>
              </a:ext>
            </a:extLst>
          </p:cNvPr>
          <p:cNvSpPr txBox="1"/>
          <p:nvPr/>
        </p:nvSpPr>
        <p:spPr>
          <a:xfrm>
            <a:off x="3197652" y="1906590"/>
            <a:ext cx="8634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grain </a:t>
            </a:r>
            <a:r>
              <a:rPr lang="fr-FR" sz="1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</a:t>
            </a:r>
            <a:endParaRPr lang="fr-FR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36E217A-BA40-4621-B112-29513CDD2F45}"/>
              </a:ext>
            </a:extLst>
          </p:cNvPr>
          <p:cNvSpPr txBox="1"/>
          <p:nvPr/>
        </p:nvSpPr>
        <p:spPr>
          <a:xfrm flipH="1">
            <a:off x="3583534" y="3590004"/>
            <a:ext cx="890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of </a:t>
            </a:r>
            <a:r>
              <a:rPr lang="fr-FR" sz="1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porosity</a:t>
            </a:r>
            <a:endParaRPr lang="fr-FR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5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99" name="Titre 3">
            <a:extLst>
              <a:ext uri="{FF2B5EF4-FFF2-40B4-BE49-F238E27FC236}">
                <a16:creationId xmlns:a16="http://schemas.microsoft.com/office/drawing/2014/main" id="{FEC11D52-D3E8-4886-9B26-39BF14267C63}"/>
              </a:ext>
            </a:extLst>
          </p:cNvPr>
          <p:cNvSpPr txBox="1">
            <a:spLocks/>
          </p:cNvSpPr>
          <p:nvPr/>
        </p:nvSpPr>
        <p:spPr>
          <a:xfrm>
            <a:off x="1619689" y="297273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A4896F-86A0-4F68-B3F0-37B4701F4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6859" r="10192" b="5340"/>
          <a:stretch/>
        </p:blipFill>
        <p:spPr>
          <a:xfrm>
            <a:off x="435009" y="1714226"/>
            <a:ext cx="4136991" cy="3242995"/>
          </a:xfrm>
          <a:prstGeom prst="rect">
            <a:avLst/>
          </a:prstGeom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43EC922-1EAB-4E7A-A735-F667769F07BE}"/>
              </a:ext>
            </a:extLst>
          </p:cNvPr>
          <p:cNvCxnSpPr>
            <a:cxnSpLocks/>
          </p:cNvCxnSpPr>
          <p:nvPr/>
        </p:nvCxnSpPr>
        <p:spPr>
          <a:xfrm>
            <a:off x="3144315" y="4741570"/>
            <a:ext cx="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DFA1AB0-130E-49AD-B6DC-A33EA72B118B}"/>
              </a:ext>
            </a:extLst>
          </p:cNvPr>
          <p:cNvCxnSpPr>
            <a:cxnSpLocks/>
          </p:cNvCxnSpPr>
          <p:nvPr/>
        </p:nvCxnSpPr>
        <p:spPr>
          <a:xfrm>
            <a:off x="3541151" y="4990144"/>
            <a:ext cx="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B69237A-A1C4-4793-967E-AB42197F6F21}"/>
              </a:ext>
            </a:extLst>
          </p:cNvPr>
          <p:cNvCxnSpPr>
            <a:cxnSpLocks/>
          </p:cNvCxnSpPr>
          <p:nvPr/>
        </p:nvCxnSpPr>
        <p:spPr>
          <a:xfrm flipV="1">
            <a:off x="3610833" y="3850481"/>
            <a:ext cx="0" cy="6846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D213220-20E7-4D40-9579-1C785F2784AD}"/>
              </a:ext>
            </a:extLst>
          </p:cNvPr>
          <p:cNvCxnSpPr>
            <a:cxnSpLocks/>
          </p:cNvCxnSpPr>
          <p:nvPr/>
        </p:nvCxnSpPr>
        <p:spPr>
          <a:xfrm flipV="1">
            <a:off x="3919817" y="4117181"/>
            <a:ext cx="0" cy="4155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40A8BF96-727C-4E1D-971D-AA3D843EB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"/>
          <a:stretch/>
        </p:blipFill>
        <p:spPr>
          <a:xfrm>
            <a:off x="5291829" y="3662573"/>
            <a:ext cx="3342154" cy="2289075"/>
          </a:xfrm>
          <a:prstGeom prst="rect">
            <a:avLst/>
          </a:prstGeom>
        </p:spPr>
      </p:pic>
      <p:pic>
        <p:nvPicPr>
          <p:cNvPr id="48" name="Image 47" descr="Une image contenant extérieur, photo, bâtiment, herbe&#10;&#10;Description générée automatiquement">
            <a:extLst>
              <a:ext uri="{FF2B5EF4-FFF2-40B4-BE49-F238E27FC236}">
                <a16:creationId xmlns:a16="http://schemas.microsoft.com/office/drawing/2014/main" id="{1E07E79E-64C1-4C14-AEDD-43A0EBC6C8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>
          <a:xfrm>
            <a:off x="5306843" y="994271"/>
            <a:ext cx="3287054" cy="228907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86FAD90-759D-4B0C-B287-7F1B8AC6A3DB}"/>
              </a:ext>
            </a:extLst>
          </p:cNvPr>
          <p:cNvSpPr/>
          <p:nvPr/>
        </p:nvSpPr>
        <p:spPr>
          <a:xfrm rot="5400000">
            <a:off x="6372251" y="338932"/>
            <a:ext cx="1156238" cy="328705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896DF55-A135-456A-B15E-C39D4AEB3EAC}"/>
              </a:ext>
            </a:extLst>
          </p:cNvPr>
          <p:cNvCxnSpPr>
            <a:cxnSpLocks/>
          </p:cNvCxnSpPr>
          <p:nvPr/>
        </p:nvCxnSpPr>
        <p:spPr>
          <a:xfrm>
            <a:off x="7496483" y="5871255"/>
            <a:ext cx="1024912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729CCDFE-6474-46C9-8B94-29FCE8238BE7}"/>
              </a:ext>
            </a:extLst>
          </p:cNvPr>
          <p:cNvSpPr txBox="1"/>
          <p:nvPr/>
        </p:nvSpPr>
        <p:spPr>
          <a:xfrm>
            <a:off x="7689514" y="5570356"/>
            <a:ext cx="7956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rbi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rbi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18FA949-0029-4AA5-A36E-738857BDA6FA}"/>
              </a:ext>
            </a:extLst>
          </p:cNvPr>
          <p:cNvCxnSpPr>
            <a:cxnSpLocks/>
          </p:cNvCxnSpPr>
          <p:nvPr/>
        </p:nvCxnSpPr>
        <p:spPr>
          <a:xfrm>
            <a:off x="7514262" y="3197298"/>
            <a:ext cx="1024912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94046593-C96E-4B29-942E-F8BF809F7832}"/>
              </a:ext>
            </a:extLst>
          </p:cNvPr>
          <p:cNvSpPr txBox="1"/>
          <p:nvPr/>
        </p:nvSpPr>
        <p:spPr>
          <a:xfrm>
            <a:off x="7707293" y="2896399"/>
            <a:ext cx="7956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rbi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rb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A4143B-8166-4EA9-8D7D-90A3A1E17B92}"/>
              </a:ext>
            </a:extLst>
          </p:cNvPr>
          <p:cNvSpPr/>
          <p:nvPr/>
        </p:nvSpPr>
        <p:spPr>
          <a:xfrm rot="5400000">
            <a:off x="6167398" y="3017919"/>
            <a:ext cx="1591013" cy="334215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EF736955-9623-431F-9ED9-B708DD8C226A}"/>
              </a:ext>
            </a:extLst>
          </p:cNvPr>
          <p:cNvSpPr/>
          <p:nvPr/>
        </p:nvSpPr>
        <p:spPr>
          <a:xfrm>
            <a:off x="5306343" y="2967628"/>
            <a:ext cx="970132" cy="305164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00"/>
                </a:solidFill>
                <a:latin typeface="Calirbi"/>
              </a:rPr>
              <a:t>800°C -3h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E0321F48-D948-4631-9948-37260EFDCFC9}"/>
              </a:ext>
            </a:extLst>
          </p:cNvPr>
          <p:cNvSpPr/>
          <p:nvPr/>
        </p:nvSpPr>
        <p:spPr>
          <a:xfrm>
            <a:off x="5291827" y="5647364"/>
            <a:ext cx="970132" cy="305164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00"/>
                </a:solidFill>
                <a:latin typeface="Calirbi"/>
              </a:rPr>
              <a:t>900°C -3h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5230E94-DFD5-4DB9-9CE9-D57A1E1457FA}"/>
              </a:ext>
            </a:extLst>
          </p:cNvPr>
          <p:cNvSpPr txBox="1"/>
          <p:nvPr/>
        </p:nvSpPr>
        <p:spPr>
          <a:xfrm>
            <a:off x="5328314" y="3267082"/>
            <a:ext cx="332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ESB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deposited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screen printing and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800 °C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33B5327-D711-4F4B-AE63-9E6F92578926}"/>
              </a:ext>
            </a:extLst>
          </p:cNvPr>
          <p:cNvSpPr txBox="1"/>
          <p:nvPr/>
        </p:nvSpPr>
        <p:spPr>
          <a:xfrm>
            <a:off x="5306343" y="5938492"/>
            <a:ext cx="332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ESB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deposited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screen printing and </a:t>
            </a:r>
            <a:r>
              <a:rPr lang="fr-FR" sz="900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9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900 °C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90DB932-CE7A-4EC3-9705-80456D8C4582}"/>
              </a:ext>
            </a:extLst>
          </p:cNvPr>
          <p:cNvSpPr txBox="1"/>
          <p:nvPr/>
        </p:nvSpPr>
        <p:spPr>
          <a:xfrm>
            <a:off x="1396200" y="2168946"/>
            <a:ext cx="1271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Grain expansion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009C41D-B255-4A60-A833-CD3EB72F9363}"/>
              </a:ext>
            </a:extLst>
          </p:cNvPr>
          <p:cNvSpPr txBox="1"/>
          <p:nvPr/>
        </p:nvSpPr>
        <p:spPr>
          <a:xfrm>
            <a:off x="3197652" y="1906590"/>
            <a:ext cx="8634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grain </a:t>
            </a:r>
            <a:r>
              <a:rPr lang="fr-FR" sz="1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</a:t>
            </a:r>
            <a:endParaRPr lang="fr-FR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36E217A-BA40-4621-B112-29513CDD2F45}"/>
              </a:ext>
            </a:extLst>
          </p:cNvPr>
          <p:cNvSpPr txBox="1"/>
          <p:nvPr/>
        </p:nvSpPr>
        <p:spPr>
          <a:xfrm flipH="1">
            <a:off x="3583534" y="3590004"/>
            <a:ext cx="890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of </a:t>
            </a:r>
            <a:r>
              <a:rPr lang="fr-FR" sz="11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porosity</a:t>
            </a:r>
            <a:endParaRPr lang="fr-FR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8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A75355AF-273B-4E00-ACE5-269099AC7773}"/>
              </a:ext>
            </a:extLst>
          </p:cNvPr>
          <p:cNvSpPr txBox="1"/>
          <p:nvPr/>
        </p:nvSpPr>
        <p:spPr>
          <a:xfrm>
            <a:off x="98535" y="4163443"/>
            <a:ext cx="2934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F38313A-165A-4752-B003-F9379A68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19200" b="19734"/>
          <a:stretch/>
        </p:blipFill>
        <p:spPr>
          <a:xfrm>
            <a:off x="144766" y="2169282"/>
            <a:ext cx="2750421" cy="194739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ED45025-0E7C-425A-B162-3FDC26D1147C}"/>
              </a:ext>
            </a:extLst>
          </p:cNvPr>
          <p:cNvSpPr txBox="1"/>
          <p:nvPr/>
        </p:nvSpPr>
        <p:spPr>
          <a:xfrm>
            <a:off x="2235951" y="3764106"/>
            <a:ext cx="722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E1B893C-1C1E-4641-82E9-87CC468D1BF6}"/>
              </a:ext>
            </a:extLst>
          </p:cNvPr>
          <p:cNvCxnSpPr>
            <a:cxnSpLocks/>
          </p:cNvCxnSpPr>
          <p:nvPr/>
        </p:nvCxnSpPr>
        <p:spPr>
          <a:xfrm>
            <a:off x="2226207" y="4041667"/>
            <a:ext cx="55987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D264820-5078-4305-90FC-70B4A15F1B19}"/>
              </a:ext>
            </a:extLst>
          </p:cNvPr>
          <p:cNvSpPr txBox="1"/>
          <p:nvPr/>
        </p:nvSpPr>
        <p:spPr>
          <a:xfrm>
            <a:off x="139201" y="3799593"/>
            <a:ext cx="1263641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Screen Printer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AE7B2B-059D-4213-B622-F0D0F9D0F372}"/>
              </a:ext>
            </a:extLst>
          </p:cNvPr>
          <p:cNvSpPr txBox="1"/>
          <p:nvPr/>
        </p:nvSpPr>
        <p:spPr>
          <a:xfrm>
            <a:off x="1714099" y="1776568"/>
            <a:ext cx="32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Terpineol</a:t>
            </a:r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binder (EC3)</a:t>
            </a:r>
          </a:p>
        </p:txBody>
      </p:sp>
      <p:sp>
        <p:nvSpPr>
          <p:cNvPr id="31" name="Titre 3">
            <a:extLst>
              <a:ext uri="{FF2B5EF4-FFF2-40B4-BE49-F238E27FC236}">
                <a16:creationId xmlns:a16="http://schemas.microsoft.com/office/drawing/2014/main" id="{61EBF337-2BED-451D-A54E-B003226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8" y="395122"/>
            <a:ext cx="7352237" cy="511430"/>
          </a:xfrm>
          <a:ln>
            <a:noFill/>
          </a:ln>
        </p:spPr>
        <p:txBody>
          <a:bodyPr/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5E3A6E7-67BB-43D6-BCD7-780D280B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8" y="4630994"/>
            <a:ext cx="2313834" cy="1282496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CCCE0386-2F4D-469A-92EF-8AEF27C618D8}"/>
              </a:ext>
            </a:extLst>
          </p:cNvPr>
          <p:cNvSpPr txBox="1"/>
          <p:nvPr/>
        </p:nvSpPr>
        <p:spPr>
          <a:xfrm>
            <a:off x="79666" y="6590893"/>
            <a:ext cx="3591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Shaban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 </a:t>
            </a:r>
            <a:r>
              <a:rPr lang="de-DE" sz="90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Modern Trends in Phys. R.</a:t>
            </a:r>
            <a:r>
              <a:rPr lang="de-DE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(2014) 91</a:t>
            </a:r>
            <a:endParaRPr lang="fr-FR" sz="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2" name="Espace réservé du numéro de diapositive 2">
            <a:extLst>
              <a:ext uri="{FF2B5EF4-FFF2-40B4-BE49-F238E27FC236}">
                <a16:creationId xmlns:a16="http://schemas.microsoft.com/office/drawing/2014/main" id="{EF0C8939-C58F-4FC6-9891-A0E9619C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fld id="{9F2F5E10-5301-4EE6-90D2-A6C4A3F62BE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2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A75355AF-273B-4E00-ACE5-269099AC7773}"/>
              </a:ext>
            </a:extLst>
          </p:cNvPr>
          <p:cNvSpPr txBox="1"/>
          <p:nvPr/>
        </p:nvSpPr>
        <p:spPr>
          <a:xfrm>
            <a:off x="98535" y="4163443"/>
            <a:ext cx="2934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3E2E9F-B84F-4583-94C0-2CC82B8AD58B}"/>
              </a:ext>
            </a:extLst>
          </p:cNvPr>
          <p:cNvSpPr txBox="1"/>
          <p:nvPr/>
        </p:nvSpPr>
        <p:spPr>
          <a:xfrm>
            <a:off x="2998856" y="4174181"/>
            <a:ext cx="3002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B0911A7-8F9A-472A-ADE3-9CF8360B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-811" r="407" b="17456"/>
          <a:stretch/>
        </p:blipFill>
        <p:spPr>
          <a:xfrm>
            <a:off x="3161404" y="2131843"/>
            <a:ext cx="2741330" cy="19848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F38313A-165A-4752-B003-F9379A680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19200" b="19734"/>
          <a:stretch/>
        </p:blipFill>
        <p:spPr>
          <a:xfrm>
            <a:off x="144766" y="2169282"/>
            <a:ext cx="2750421" cy="194739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ED45025-0E7C-425A-B162-3FDC26D1147C}"/>
              </a:ext>
            </a:extLst>
          </p:cNvPr>
          <p:cNvSpPr txBox="1"/>
          <p:nvPr/>
        </p:nvSpPr>
        <p:spPr>
          <a:xfrm>
            <a:off x="2235951" y="3764106"/>
            <a:ext cx="722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E2FF9D0-F117-442F-B36D-F7CABAA190DD}"/>
              </a:ext>
            </a:extLst>
          </p:cNvPr>
          <p:cNvCxnSpPr>
            <a:cxnSpLocks/>
          </p:cNvCxnSpPr>
          <p:nvPr/>
        </p:nvCxnSpPr>
        <p:spPr>
          <a:xfrm>
            <a:off x="5234491" y="4036754"/>
            <a:ext cx="587042" cy="574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A7EFADD-328A-4B9C-A39E-1AB318EBF654}"/>
              </a:ext>
            </a:extLst>
          </p:cNvPr>
          <p:cNvSpPr txBox="1"/>
          <p:nvPr/>
        </p:nvSpPr>
        <p:spPr>
          <a:xfrm>
            <a:off x="5254171" y="3750015"/>
            <a:ext cx="6887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E1B893C-1C1E-4641-82E9-87CC468D1BF6}"/>
              </a:ext>
            </a:extLst>
          </p:cNvPr>
          <p:cNvCxnSpPr>
            <a:cxnSpLocks/>
          </p:cNvCxnSpPr>
          <p:nvPr/>
        </p:nvCxnSpPr>
        <p:spPr>
          <a:xfrm>
            <a:off x="2226207" y="4041667"/>
            <a:ext cx="55987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D264820-5078-4305-90FC-70B4A15F1B19}"/>
              </a:ext>
            </a:extLst>
          </p:cNvPr>
          <p:cNvSpPr txBox="1"/>
          <p:nvPr/>
        </p:nvSpPr>
        <p:spPr>
          <a:xfrm>
            <a:off x="139201" y="3799593"/>
            <a:ext cx="1263641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Screen Printer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79D3949-D8CE-4933-8CA0-7AC0343EFD72}"/>
              </a:ext>
            </a:extLst>
          </p:cNvPr>
          <p:cNvSpPr txBox="1"/>
          <p:nvPr/>
        </p:nvSpPr>
        <p:spPr>
          <a:xfrm>
            <a:off x="3163074" y="3806314"/>
            <a:ext cx="1062198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Spin Coater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AE7B2B-059D-4213-B622-F0D0F9D0F372}"/>
              </a:ext>
            </a:extLst>
          </p:cNvPr>
          <p:cNvSpPr txBox="1"/>
          <p:nvPr/>
        </p:nvSpPr>
        <p:spPr>
          <a:xfrm>
            <a:off x="1714099" y="1776568"/>
            <a:ext cx="32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Terpineol</a:t>
            </a:r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binder (EC3)</a:t>
            </a:r>
          </a:p>
        </p:txBody>
      </p:sp>
      <p:sp>
        <p:nvSpPr>
          <p:cNvPr id="31" name="Titre 3">
            <a:extLst>
              <a:ext uri="{FF2B5EF4-FFF2-40B4-BE49-F238E27FC236}">
                <a16:creationId xmlns:a16="http://schemas.microsoft.com/office/drawing/2014/main" id="{61EBF337-2BED-451D-A54E-B003226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8" y="395122"/>
            <a:ext cx="7352237" cy="511430"/>
          </a:xfrm>
          <a:ln>
            <a:noFill/>
          </a:ln>
        </p:spPr>
        <p:txBody>
          <a:bodyPr/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5E3A6E7-67BB-43D6-BCD7-780D280B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8" y="4630994"/>
            <a:ext cx="2313834" cy="1282496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CCCE0386-2F4D-469A-92EF-8AEF27C618D8}"/>
              </a:ext>
            </a:extLst>
          </p:cNvPr>
          <p:cNvSpPr txBox="1"/>
          <p:nvPr/>
        </p:nvSpPr>
        <p:spPr>
          <a:xfrm>
            <a:off x="79666" y="6590893"/>
            <a:ext cx="3591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Shaban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 </a:t>
            </a:r>
            <a:r>
              <a:rPr lang="de-DE" sz="90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Modern Trends in Phys. R.</a:t>
            </a:r>
            <a:r>
              <a:rPr lang="de-DE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(2014) 91</a:t>
            </a:r>
            <a:endParaRPr lang="fr-FR" sz="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938FC0-54AF-4B1A-A1DE-C52D72761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4" y="4635087"/>
            <a:ext cx="2492481" cy="1255587"/>
          </a:xfrm>
          <a:prstGeom prst="rect">
            <a:avLst/>
          </a:prstGeom>
        </p:spPr>
      </p:pic>
      <p:sp>
        <p:nvSpPr>
          <p:cNvPr id="72" name="Espace réservé du numéro de diapositive 2">
            <a:extLst>
              <a:ext uri="{FF2B5EF4-FFF2-40B4-BE49-F238E27FC236}">
                <a16:creationId xmlns:a16="http://schemas.microsoft.com/office/drawing/2014/main" id="{EF0C8939-C58F-4FC6-9891-A0E9619C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fld id="{9F2F5E10-5301-4EE6-90D2-A6C4A3F62B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2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14FDC6A-2A7C-4D1A-A076-C12A4499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9" y="395122"/>
            <a:ext cx="7014294" cy="601574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an SOFC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DCC7C7-E2EF-4E01-9464-6715A042FA49}"/>
              </a:ext>
            </a:extLst>
          </p:cNvPr>
          <p:cNvSpPr txBox="1"/>
          <p:nvPr/>
        </p:nvSpPr>
        <p:spPr>
          <a:xfrm>
            <a:off x="4310256" y="1449193"/>
            <a:ext cx="455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41B4665-E03B-4889-8E4C-DEFE6F21FDA4}"/>
                  </a:ext>
                </a:extLst>
              </p:cNvPr>
              <p:cNvSpPr txBox="1"/>
              <p:nvPr/>
            </p:nvSpPr>
            <p:spPr>
              <a:xfrm>
                <a:off x="4954109" y="2095524"/>
                <a:ext cx="4133087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∆</a:t>
                </a:r>
                <a:r>
                  <a:rPr lang="fr-FR" sz="1400" i="1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fr-FR" sz="1400" i="1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theoretical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fr-F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1400" i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E</m:t>
                    </m:r>
                    <m:r>
                      <a:rPr lang="fr-FR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fr-FR" sz="1400" i="1" baseline="-25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th</m:t>
                    </m:r>
                    <m:r>
                      <a:rPr lang="en-US" sz="14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𝑒𝑜𝑟𝑒𝑡𝑖𝑐𝑎𝑙</m:t>
                    </m:r>
                    <m:d>
                      <m:d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fr-F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Ϝ</m:t>
                        </m:r>
                      </m:den>
                    </m:f>
                    <m:r>
                      <a:rPr lang="fr-F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  <m:sup>
                                <m:r>
                                  <a:rPr lang="fr-F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fr-F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Sup>
                              <m:sSubSup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fr-FR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41B4665-E03B-4889-8E4C-DEFE6F21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09" y="2095524"/>
                <a:ext cx="4133087" cy="576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èche : courbe vers la droite 14">
            <a:extLst>
              <a:ext uri="{FF2B5EF4-FFF2-40B4-BE49-F238E27FC236}">
                <a16:creationId xmlns:a16="http://schemas.microsoft.com/office/drawing/2014/main" id="{FDD9D4C8-0C64-44B7-9DB7-FF3F0192BE7C}"/>
              </a:ext>
            </a:extLst>
          </p:cNvPr>
          <p:cNvSpPr/>
          <p:nvPr/>
        </p:nvSpPr>
        <p:spPr>
          <a:xfrm>
            <a:off x="4310256" y="2401320"/>
            <a:ext cx="630936" cy="976457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CEAD15-D4D6-4D81-8EDB-C8EF732BBAEB}"/>
              </a:ext>
            </a:extLst>
          </p:cNvPr>
          <p:cNvSpPr txBox="1"/>
          <p:nvPr/>
        </p:nvSpPr>
        <p:spPr>
          <a:xfrm>
            <a:off x="4557486" y="3193111"/>
            <a:ext cx="470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fr-FR" sz="1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i="1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fr-FR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RI</a:t>
            </a:r>
            <a:r>
              <a:rPr lang="fr-FR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−|</a:t>
            </a:r>
            <a:r>
              <a:rPr lang="fr-FR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fr-FR" sz="1400" i="1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anode</a:t>
            </a:r>
            <a:r>
              <a:rPr lang="fr-FR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− |</a:t>
            </a:r>
            <a:r>
              <a:rPr lang="fr-FR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fr-FR" sz="1400" i="1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r>
              <a:rPr lang="fr-FR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endParaRPr lang="fr-F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86C47C-A446-4094-94CE-D662B745152E}"/>
              </a:ext>
            </a:extLst>
          </p:cNvPr>
          <p:cNvSpPr txBox="1"/>
          <p:nvPr/>
        </p:nvSpPr>
        <p:spPr>
          <a:xfrm>
            <a:off x="-50290" y="4932384"/>
            <a:ext cx="4288536" cy="77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endParaRPr lang="fr-FR" sz="1400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fr-FR" sz="1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+O</a:t>
            </a:r>
            <a:r>
              <a:rPr lang="fr-FR" sz="1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        2H</a:t>
            </a:r>
            <a:r>
              <a:rPr lang="fr-FR" sz="1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+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r-F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CA266CF-565E-4FD3-94AA-8CBD0FD2AF1B}"/>
              </a:ext>
            </a:extLst>
          </p:cNvPr>
          <p:cNvCxnSpPr/>
          <p:nvPr/>
        </p:nvCxnSpPr>
        <p:spPr>
          <a:xfrm>
            <a:off x="1620922" y="5551842"/>
            <a:ext cx="243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041B3E6-C532-4E50-BD75-005549C111F5}"/>
                  </a:ext>
                </a:extLst>
              </p:cNvPr>
              <p:cNvSpPr txBox="1"/>
              <p:nvPr/>
            </p:nvSpPr>
            <p:spPr>
              <a:xfrm>
                <a:off x="4704709" y="2717959"/>
                <a:ext cx="4133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∆</a:t>
                </a:r>
                <a:r>
                  <a:rPr lang="fr-FR" sz="1400" i="1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fr-FR" sz="1400" i="1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theoretical</a:t>
                </a:r>
                <a:r>
                  <a:rPr lang="fr-FR" sz="1400" i="1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1000°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 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fr-FR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041B3E6-C532-4E50-BD75-005549C1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709" y="2717959"/>
                <a:ext cx="4133087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E771BB2A-723C-446D-94EF-EA0AF6625DF5}"/>
              </a:ext>
            </a:extLst>
          </p:cNvPr>
          <p:cNvSpPr txBox="1"/>
          <p:nvPr/>
        </p:nvSpPr>
        <p:spPr>
          <a:xfrm>
            <a:off x="1048963" y="4467712"/>
            <a:ext cx="3032449" cy="2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fr-FR" sz="1200" baseline="-25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(g) + 2O</a:t>
            </a:r>
            <a:r>
              <a:rPr lang="fr-FR" sz="12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2-     </a:t>
            </a: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 2H</a:t>
            </a:r>
            <a:r>
              <a:rPr lang="fr-FR" sz="1200" baseline="-25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O(g) </a:t>
            </a:r>
            <a:r>
              <a:rPr lang="fr-FR" sz="12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US" sz="1200" dirty="0">
              <a:solidFill>
                <a:srgbClr val="000000"/>
              </a:solidFill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CC122EE-3F6C-475B-A475-10D9A59C09DB}"/>
              </a:ext>
            </a:extLst>
          </p:cNvPr>
          <p:cNvSpPr txBox="1"/>
          <p:nvPr/>
        </p:nvSpPr>
        <p:spPr>
          <a:xfrm>
            <a:off x="1435406" y="4193527"/>
            <a:ext cx="173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Oxydation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863BF44-A783-47C6-B85C-C8B5013C0E93}"/>
              </a:ext>
            </a:extLst>
          </p:cNvPr>
          <p:cNvCxnSpPr>
            <a:cxnSpLocks/>
          </p:cNvCxnSpPr>
          <p:nvPr/>
        </p:nvCxnSpPr>
        <p:spPr>
          <a:xfrm>
            <a:off x="1987298" y="4606252"/>
            <a:ext cx="243216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80C74E9C-48CA-4313-B84F-C68A8A304C81}"/>
              </a:ext>
            </a:extLst>
          </p:cNvPr>
          <p:cNvSpPr txBox="1"/>
          <p:nvPr/>
        </p:nvSpPr>
        <p:spPr>
          <a:xfrm>
            <a:off x="1057989" y="1645094"/>
            <a:ext cx="1511424" cy="2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200" baseline="-25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(g) + 4e</a:t>
            </a:r>
            <a:r>
              <a:rPr lang="fr-FR" sz="12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        2O</a:t>
            </a:r>
            <a:r>
              <a:rPr lang="fr-FR" sz="12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en-US" sz="1200" dirty="0">
              <a:solidFill>
                <a:srgbClr val="000000"/>
              </a:solidFill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85FF393-CFA9-4265-A9E0-6AAB5BA2EABC}"/>
              </a:ext>
            </a:extLst>
          </p:cNvPr>
          <p:cNvSpPr txBox="1"/>
          <p:nvPr/>
        </p:nvSpPr>
        <p:spPr>
          <a:xfrm>
            <a:off x="1356749" y="1330988"/>
            <a:ext cx="173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"/>
                <a:cs typeface="Times New Roman" panose="02020603050405020304" pitchFamily="18" charset="0"/>
              </a:rPr>
              <a:t>Reductio</a:t>
            </a: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"/>
              </a:rPr>
              <a:t>n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946EE0D-8AFC-4825-B417-B655AF643F15}"/>
              </a:ext>
            </a:extLst>
          </p:cNvPr>
          <p:cNvCxnSpPr/>
          <p:nvPr/>
        </p:nvCxnSpPr>
        <p:spPr>
          <a:xfrm>
            <a:off x="1860922" y="1779745"/>
            <a:ext cx="243216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29582C2-0313-4AE1-B06A-0FCA5C28ABA9}"/>
              </a:ext>
            </a:extLst>
          </p:cNvPr>
          <p:cNvSpPr txBox="1"/>
          <p:nvPr/>
        </p:nvSpPr>
        <p:spPr>
          <a:xfrm>
            <a:off x="34869" y="6537391"/>
            <a:ext cx="4138537" cy="24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081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0" algn="l"/>
                <a:tab pos="332105" algn="l"/>
              </a:tabLst>
            </a:pPr>
            <a:r>
              <a:rPr lang="en-US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Istomin et al. Russian Chemical Reviews 82(7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(2013) 686</a:t>
            </a:r>
            <a:endParaRPr lang="en-US" sz="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1C5112-855F-4734-AC9D-A1525D921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9" y="1963187"/>
            <a:ext cx="3032449" cy="22729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09A7AE-6E26-42FA-9762-A43E770BA0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>
          <a:xfrm>
            <a:off x="5219703" y="3627121"/>
            <a:ext cx="3367801" cy="262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DBB6F8A-4E36-4EF3-8DB2-996FE4EE3DDD}"/>
                  </a:ext>
                </a:extLst>
              </p:cNvPr>
              <p:cNvSpPr txBox="1"/>
              <p:nvPr/>
            </p:nvSpPr>
            <p:spPr>
              <a:xfrm>
                <a:off x="4835426" y="3977315"/>
                <a:ext cx="7685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 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fr-FR" sz="1400" dirty="0">
                  <a:latin typeface="Calibri 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DBB6F8A-4E36-4EF3-8DB2-996FE4EE3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426" y="3977315"/>
                <a:ext cx="76855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2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A75355AF-273B-4E00-ACE5-269099AC7773}"/>
              </a:ext>
            </a:extLst>
          </p:cNvPr>
          <p:cNvSpPr txBox="1"/>
          <p:nvPr/>
        </p:nvSpPr>
        <p:spPr>
          <a:xfrm>
            <a:off x="98535" y="4163443"/>
            <a:ext cx="2934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3E2E9F-B84F-4583-94C0-2CC82B8AD58B}"/>
              </a:ext>
            </a:extLst>
          </p:cNvPr>
          <p:cNvSpPr txBox="1"/>
          <p:nvPr/>
        </p:nvSpPr>
        <p:spPr>
          <a:xfrm>
            <a:off x="2998856" y="4174181"/>
            <a:ext cx="3002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B0911A7-8F9A-472A-ADE3-9CF8360B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-811" r="407" b="17456"/>
          <a:stretch/>
        </p:blipFill>
        <p:spPr>
          <a:xfrm>
            <a:off x="3161404" y="2131843"/>
            <a:ext cx="2741330" cy="19848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F38313A-165A-4752-B003-F9379A680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19200" b="19734"/>
          <a:stretch/>
        </p:blipFill>
        <p:spPr>
          <a:xfrm>
            <a:off x="144766" y="2169282"/>
            <a:ext cx="2750421" cy="194739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ED45025-0E7C-425A-B162-3FDC26D1147C}"/>
              </a:ext>
            </a:extLst>
          </p:cNvPr>
          <p:cNvSpPr txBox="1"/>
          <p:nvPr/>
        </p:nvSpPr>
        <p:spPr>
          <a:xfrm>
            <a:off x="2235951" y="3764106"/>
            <a:ext cx="722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E2FF9D0-F117-442F-B36D-F7CABAA190DD}"/>
              </a:ext>
            </a:extLst>
          </p:cNvPr>
          <p:cNvCxnSpPr>
            <a:cxnSpLocks/>
          </p:cNvCxnSpPr>
          <p:nvPr/>
        </p:nvCxnSpPr>
        <p:spPr>
          <a:xfrm>
            <a:off x="5234491" y="4036754"/>
            <a:ext cx="587042" cy="574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A7EFADD-328A-4B9C-A39E-1AB318EBF654}"/>
              </a:ext>
            </a:extLst>
          </p:cNvPr>
          <p:cNvSpPr txBox="1"/>
          <p:nvPr/>
        </p:nvSpPr>
        <p:spPr>
          <a:xfrm>
            <a:off x="5254171" y="3750015"/>
            <a:ext cx="6887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E1B893C-1C1E-4641-82E9-87CC468D1BF6}"/>
              </a:ext>
            </a:extLst>
          </p:cNvPr>
          <p:cNvCxnSpPr>
            <a:cxnSpLocks/>
          </p:cNvCxnSpPr>
          <p:nvPr/>
        </p:nvCxnSpPr>
        <p:spPr>
          <a:xfrm>
            <a:off x="2226207" y="4041667"/>
            <a:ext cx="55987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D264820-5078-4305-90FC-70B4A15F1B19}"/>
              </a:ext>
            </a:extLst>
          </p:cNvPr>
          <p:cNvSpPr txBox="1"/>
          <p:nvPr/>
        </p:nvSpPr>
        <p:spPr>
          <a:xfrm>
            <a:off x="139201" y="3799593"/>
            <a:ext cx="1263641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Screen Printer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79D3949-D8CE-4933-8CA0-7AC0343EFD72}"/>
              </a:ext>
            </a:extLst>
          </p:cNvPr>
          <p:cNvSpPr txBox="1"/>
          <p:nvPr/>
        </p:nvSpPr>
        <p:spPr>
          <a:xfrm>
            <a:off x="3163074" y="3806314"/>
            <a:ext cx="1062198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Spin Coater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AE7B2B-059D-4213-B622-F0D0F9D0F372}"/>
              </a:ext>
            </a:extLst>
          </p:cNvPr>
          <p:cNvSpPr txBox="1"/>
          <p:nvPr/>
        </p:nvSpPr>
        <p:spPr>
          <a:xfrm>
            <a:off x="1714099" y="1776568"/>
            <a:ext cx="32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Terpineol</a:t>
            </a:r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binder (EC3)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F811F3-9C8E-4C80-8417-15757448C075}"/>
              </a:ext>
            </a:extLst>
          </p:cNvPr>
          <p:cNvSpPr txBox="1"/>
          <p:nvPr/>
        </p:nvSpPr>
        <p:spPr>
          <a:xfrm>
            <a:off x="1909984" y="2924095"/>
            <a:ext cx="108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40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C61E81A-DB5C-4DC6-AE82-1483A04F10E8}"/>
              </a:ext>
            </a:extLst>
          </p:cNvPr>
          <p:cNvCxnSpPr>
            <a:cxnSpLocks/>
          </p:cNvCxnSpPr>
          <p:nvPr/>
        </p:nvCxnSpPr>
        <p:spPr>
          <a:xfrm>
            <a:off x="1918335" y="2406650"/>
            <a:ext cx="0" cy="1107658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0260AF13-C507-4F68-A62D-4F91286093BC}"/>
              </a:ext>
            </a:extLst>
          </p:cNvPr>
          <p:cNvSpPr txBox="1"/>
          <p:nvPr/>
        </p:nvSpPr>
        <p:spPr>
          <a:xfrm>
            <a:off x="4948508" y="2524724"/>
            <a:ext cx="108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20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E4087C8-DA9C-4E41-B295-554FA0F49103}"/>
              </a:ext>
            </a:extLst>
          </p:cNvPr>
          <p:cNvCxnSpPr>
            <a:cxnSpLocks/>
          </p:cNvCxnSpPr>
          <p:nvPr/>
        </p:nvCxnSpPr>
        <p:spPr>
          <a:xfrm flipH="1">
            <a:off x="4949918" y="2336006"/>
            <a:ext cx="316" cy="62447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re 3">
            <a:extLst>
              <a:ext uri="{FF2B5EF4-FFF2-40B4-BE49-F238E27FC236}">
                <a16:creationId xmlns:a16="http://schemas.microsoft.com/office/drawing/2014/main" id="{61EBF337-2BED-451D-A54E-B003226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8" y="395122"/>
            <a:ext cx="7352237" cy="511430"/>
          </a:xfrm>
          <a:ln>
            <a:noFill/>
          </a:ln>
        </p:spPr>
        <p:txBody>
          <a:bodyPr/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5E3A6E7-67BB-43D6-BCD7-780D280B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8" y="4630994"/>
            <a:ext cx="2313834" cy="128249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C1FD209B-579E-40ED-93A0-BBDB59497954}"/>
              </a:ext>
            </a:extLst>
          </p:cNvPr>
          <p:cNvSpPr txBox="1"/>
          <p:nvPr/>
        </p:nvSpPr>
        <p:spPr>
          <a:xfrm>
            <a:off x="940900" y="587304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 </a:t>
            </a:r>
            <a:r>
              <a:rPr lang="fr-FR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7728FFE-6EED-45E6-9162-1E4D9DFA2FE0}"/>
              </a:ext>
            </a:extLst>
          </p:cNvPr>
          <p:cNvSpPr txBox="1"/>
          <p:nvPr/>
        </p:nvSpPr>
        <p:spPr>
          <a:xfrm>
            <a:off x="4950234" y="5882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adhesion</a:t>
            </a: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CCE0386-2F4D-469A-92EF-8AEF27C618D8}"/>
              </a:ext>
            </a:extLst>
          </p:cNvPr>
          <p:cNvSpPr txBox="1"/>
          <p:nvPr/>
        </p:nvSpPr>
        <p:spPr>
          <a:xfrm>
            <a:off x="79666" y="6590893"/>
            <a:ext cx="3591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Shaban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 </a:t>
            </a:r>
            <a:r>
              <a:rPr lang="de-DE" sz="90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Modern Trends in Phys. R.</a:t>
            </a:r>
            <a:r>
              <a:rPr lang="de-DE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(2014) 91</a:t>
            </a:r>
            <a:endParaRPr lang="fr-FR" sz="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938FC0-54AF-4B1A-A1DE-C52D72761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4" y="4635087"/>
            <a:ext cx="2492481" cy="1255587"/>
          </a:xfrm>
          <a:prstGeom prst="rect">
            <a:avLst/>
          </a:prstGeom>
        </p:spPr>
      </p:pic>
      <p:sp>
        <p:nvSpPr>
          <p:cNvPr id="72" name="Espace réservé du numéro de diapositive 2">
            <a:extLst>
              <a:ext uri="{FF2B5EF4-FFF2-40B4-BE49-F238E27FC236}">
                <a16:creationId xmlns:a16="http://schemas.microsoft.com/office/drawing/2014/main" id="{EF0C8939-C58F-4FC6-9891-A0E9619C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fld id="{9F2F5E10-5301-4EE6-90D2-A6C4A3F62BE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62B8C-ED59-40A5-8E54-FA933F71DEC4}"/>
              </a:ext>
            </a:extLst>
          </p:cNvPr>
          <p:cNvSpPr/>
          <p:nvPr/>
        </p:nvSpPr>
        <p:spPr>
          <a:xfrm>
            <a:off x="160641" y="3000375"/>
            <a:ext cx="1388759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7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A75355AF-273B-4E00-ACE5-269099AC7773}"/>
              </a:ext>
            </a:extLst>
          </p:cNvPr>
          <p:cNvSpPr txBox="1"/>
          <p:nvPr/>
        </p:nvSpPr>
        <p:spPr>
          <a:xfrm>
            <a:off x="98535" y="4163443"/>
            <a:ext cx="2934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33E2E9F-B84F-4583-94C0-2CC82B8AD58B}"/>
              </a:ext>
            </a:extLst>
          </p:cNvPr>
          <p:cNvSpPr txBox="1"/>
          <p:nvPr/>
        </p:nvSpPr>
        <p:spPr>
          <a:xfrm>
            <a:off x="2998856" y="4174181"/>
            <a:ext cx="3002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B0911A7-8F9A-472A-ADE3-9CF8360B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-811" r="407" b="17456"/>
          <a:stretch/>
        </p:blipFill>
        <p:spPr>
          <a:xfrm>
            <a:off x="3161404" y="2131843"/>
            <a:ext cx="2741330" cy="19848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F38313A-165A-4752-B003-F9379A680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19200" b="19734"/>
          <a:stretch/>
        </p:blipFill>
        <p:spPr>
          <a:xfrm>
            <a:off x="144766" y="2169282"/>
            <a:ext cx="2750421" cy="194739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ED45025-0E7C-425A-B162-3FDC26D1147C}"/>
              </a:ext>
            </a:extLst>
          </p:cNvPr>
          <p:cNvSpPr txBox="1"/>
          <p:nvPr/>
        </p:nvSpPr>
        <p:spPr>
          <a:xfrm>
            <a:off x="2235951" y="3764106"/>
            <a:ext cx="722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E2FF9D0-F117-442F-B36D-F7CABAA190DD}"/>
              </a:ext>
            </a:extLst>
          </p:cNvPr>
          <p:cNvCxnSpPr>
            <a:cxnSpLocks/>
          </p:cNvCxnSpPr>
          <p:nvPr/>
        </p:nvCxnSpPr>
        <p:spPr>
          <a:xfrm>
            <a:off x="5234491" y="4036754"/>
            <a:ext cx="587042" cy="574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A7EFADD-328A-4B9C-A39E-1AB318EBF654}"/>
              </a:ext>
            </a:extLst>
          </p:cNvPr>
          <p:cNvSpPr txBox="1"/>
          <p:nvPr/>
        </p:nvSpPr>
        <p:spPr>
          <a:xfrm>
            <a:off x="5254171" y="3750015"/>
            <a:ext cx="6887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E1B893C-1C1E-4641-82E9-87CC468D1BF6}"/>
              </a:ext>
            </a:extLst>
          </p:cNvPr>
          <p:cNvCxnSpPr>
            <a:cxnSpLocks/>
          </p:cNvCxnSpPr>
          <p:nvPr/>
        </p:nvCxnSpPr>
        <p:spPr>
          <a:xfrm>
            <a:off x="2226207" y="4041667"/>
            <a:ext cx="55987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D264820-5078-4305-90FC-70B4A15F1B19}"/>
              </a:ext>
            </a:extLst>
          </p:cNvPr>
          <p:cNvSpPr txBox="1"/>
          <p:nvPr/>
        </p:nvSpPr>
        <p:spPr>
          <a:xfrm>
            <a:off x="139201" y="3799593"/>
            <a:ext cx="1263641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Screen Printer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79D3949-D8CE-4933-8CA0-7AC0343EFD72}"/>
              </a:ext>
            </a:extLst>
          </p:cNvPr>
          <p:cNvSpPr txBox="1"/>
          <p:nvPr/>
        </p:nvSpPr>
        <p:spPr>
          <a:xfrm>
            <a:off x="3163074" y="3806314"/>
            <a:ext cx="1062198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Spin Coater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AE7B2B-059D-4213-B622-F0D0F9D0F372}"/>
              </a:ext>
            </a:extLst>
          </p:cNvPr>
          <p:cNvSpPr txBox="1"/>
          <p:nvPr/>
        </p:nvSpPr>
        <p:spPr>
          <a:xfrm>
            <a:off x="1714099" y="1776568"/>
            <a:ext cx="32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Terpineol</a:t>
            </a:r>
            <a:r>
              <a:rPr lang="fr-FR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binder (EC3)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07A801-A008-4B3E-8D62-8205620FFED9}"/>
              </a:ext>
            </a:extLst>
          </p:cNvPr>
          <p:cNvSpPr txBox="1"/>
          <p:nvPr/>
        </p:nvSpPr>
        <p:spPr>
          <a:xfrm>
            <a:off x="5696065" y="1754488"/>
            <a:ext cx="330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PolyVinyl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Butyl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(PVB)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3909605-0ADC-416B-BFF9-76797143E708}"/>
              </a:ext>
            </a:extLst>
          </p:cNvPr>
          <p:cNvSpPr txBox="1"/>
          <p:nvPr/>
        </p:nvSpPr>
        <p:spPr>
          <a:xfrm>
            <a:off x="6010195" y="4178102"/>
            <a:ext cx="3002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pellet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fr-FR" sz="1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ESB </a:t>
            </a:r>
            <a:r>
              <a:rPr lang="fr-FR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sintered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900 °C</a:t>
            </a:r>
          </a:p>
        </p:txBody>
      </p:sp>
      <p:sp>
        <p:nvSpPr>
          <p:cNvPr id="31" name="Titre 3">
            <a:extLst>
              <a:ext uri="{FF2B5EF4-FFF2-40B4-BE49-F238E27FC236}">
                <a16:creationId xmlns:a16="http://schemas.microsoft.com/office/drawing/2014/main" id="{61EBF337-2BED-451D-A54E-B003226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8" y="395122"/>
            <a:ext cx="7352237" cy="511430"/>
          </a:xfrm>
          <a:ln>
            <a:noFill/>
          </a:ln>
        </p:spPr>
        <p:txBody>
          <a:bodyPr/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Erbium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Bismuth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5E3A6E7-67BB-43D6-BCD7-780D280B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8" y="4630994"/>
            <a:ext cx="2313834" cy="128249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C1FD209B-579E-40ED-93A0-BBDB59497954}"/>
              </a:ext>
            </a:extLst>
          </p:cNvPr>
          <p:cNvSpPr txBox="1"/>
          <p:nvPr/>
        </p:nvSpPr>
        <p:spPr>
          <a:xfrm>
            <a:off x="940900" y="587304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 </a:t>
            </a:r>
            <a:r>
              <a:rPr lang="fr-FR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7728FFE-6EED-45E6-9162-1E4D9DFA2FE0}"/>
              </a:ext>
            </a:extLst>
          </p:cNvPr>
          <p:cNvSpPr txBox="1"/>
          <p:nvPr/>
        </p:nvSpPr>
        <p:spPr>
          <a:xfrm>
            <a:off x="4950234" y="5882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adhesion</a:t>
            </a: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 3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0E914C8E-487F-4312-9987-FD56C74C79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>
          <a:xfrm>
            <a:off x="6168951" y="2131843"/>
            <a:ext cx="2685282" cy="1973382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951F97B5-2D4B-4535-B7FE-238B556BABCA}"/>
              </a:ext>
            </a:extLst>
          </p:cNvPr>
          <p:cNvSpPr txBox="1"/>
          <p:nvPr/>
        </p:nvSpPr>
        <p:spPr>
          <a:xfrm>
            <a:off x="8222471" y="3743566"/>
            <a:ext cx="722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29CB271D-6A31-4D5E-9EA6-644A1B8600F5}"/>
              </a:ext>
            </a:extLst>
          </p:cNvPr>
          <p:cNvCxnSpPr>
            <a:cxnSpLocks/>
          </p:cNvCxnSpPr>
          <p:nvPr/>
        </p:nvCxnSpPr>
        <p:spPr>
          <a:xfrm>
            <a:off x="8205936" y="4020004"/>
            <a:ext cx="55987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B6082503-BFAB-47B3-8756-F5681563CC00}"/>
              </a:ext>
            </a:extLst>
          </p:cNvPr>
          <p:cNvSpPr txBox="1"/>
          <p:nvPr/>
        </p:nvSpPr>
        <p:spPr>
          <a:xfrm>
            <a:off x="6912936" y="2948479"/>
            <a:ext cx="76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4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5D0A6E8-F303-4564-9C8F-383BB14AF678}"/>
              </a:ext>
            </a:extLst>
          </p:cNvPr>
          <p:cNvSpPr txBox="1"/>
          <p:nvPr/>
        </p:nvSpPr>
        <p:spPr>
          <a:xfrm>
            <a:off x="6161404" y="3778716"/>
            <a:ext cx="1062198" cy="30777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99"/>
                </a:solidFill>
                <a:latin typeface="calibri (Corps)"/>
              </a:rPr>
              <a:t>Spin Coater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CCE0386-2F4D-469A-92EF-8AEF27C618D8}"/>
              </a:ext>
            </a:extLst>
          </p:cNvPr>
          <p:cNvSpPr txBox="1"/>
          <p:nvPr/>
        </p:nvSpPr>
        <p:spPr>
          <a:xfrm>
            <a:off x="79666" y="6590893"/>
            <a:ext cx="3591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Shaban</a:t>
            </a:r>
            <a:r>
              <a:rPr lang="fr-FR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 </a:t>
            </a:r>
            <a:r>
              <a:rPr lang="de-DE" sz="90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Modern Trends in Phys. R.</a:t>
            </a:r>
            <a:r>
              <a:rPr lang="de-DE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9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(2014) 91</a:t>
            </a:r>
            <a:endParaRPr lang="fr-FR" sz="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938FC0-54AF-4B1A-A1DE-C52D72761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4" y="4635087"/>
            <a:ext cx="2492481" cy="1255587"/>
          </a:xfrm>
          <a:prstGeom prst="rect">
            <a:avLst/>
          </a:prstGeom>
        </p:spPr>
      </p:pic>
      <p:sp>
        <p:nvSpPr>
          <p:cNvPr id="72" name="Espace réservé du numéro de diapositive 2">
            <a:extLst>
              <a:ext uri="{FF2B5EF4-FFF2-40B4-BE49-F238E27FC236}">
                <a16:creationId xmlns:a16="http://schemas.microsoft.com/office/drawing/2014/main" id="{EF0C8939-C58F-4FC6-9891-A0E9619C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fld id="{9F2F5E10-5301-4EE6-90D2-A6C4A3F62B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900EE7A-F036-4AFF-BD24-83076A9E9FEA}"/>
              </a:ext>
            </a:extLst>
          </p:cNvPr>
          <p:cNvSpPr txBox="1"/>
          <p:nvPr/>
        </p:nvSpPr>
        <p:spPr>
          <a:xfrm>
            <a:off x="1909984" y="2924095"/>
            <a:ext cx="108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40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0B6394F-E221-4DBB-B626-F589B3AF0534}"/>
              </a:ext>
            </a:extLst>
          </p:cNvPr>
          <p:cNvCxnSpPr>
            <a:cxnSpLocks/>
          </p:cNvCxnSpPr>
          <p:nvPr/>
        </p:nvCxnSpPr>
        <p:spPr>
          <a:xfrm>
            <a:off x="1918335" y="2406650"/>
            <a:ext cx="0" cy="1107658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5908D609-B012-4278-9A78-AECFDC1F3F2F}"/>
              </a:ext>
            </a:extLst>
          </p:cNvPr>
          <p:cNvSpPr txBox="1"/>
          <p:nvPr/>
        </p:nvSpPr>
        <p:spPr>
          <a:xfrm>
            <a:off x="4948508" y="2524724"/>
            <a:ext cx="108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20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C5287E2-2190-4D14-BD72-769E9A5183FA}"/>
              </a:ext>
            </a:extLst>
          </p:cNvPr>
          <p:cNvCxnSpPr>
            <a:cxnSpLocks/>
          </p:cNvCxnSpPr>
          <p:nvPr/>
        </p:nvCxnSpPr>
        <p:spPr>
          <a:xfrm flipH="1">
            <a:off x="4949918" y="2336006"/>
            <a:ext cx="316" cy="62447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DDB4531-BCBB-4483-9A6C-F1C095F52F8A}"/>
              </a:ext>
            </a:extLst>
          </p:cNvPr>
          <p:cNvSpPr/>
          <p:nvPr/>
        </p:nvSpPr>
        <p:spPr>
          <a:xfrm>
            <a:off x="160641" y="3000375"/>
            <a:ext cx="1388759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5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3" name="Titre 3">
            <a:extLst>
              <a:ext uri="{FF2B5EF4-FFF2-40B4-BE49-F238E27FC236}">
                <a16:creationId xmlns:a16="http://schemas.microsoft.com/office/drawing/2014/main" id="{381A5014-8558-4EE8-AC32-7A1B473EAC7D}"/>
              </a:ext>
            </a:extLst>
          </p:cNvPr>
          <p:cNvSpPr txBox="1">
            <a:spLocks/>
          </p:cNvSpPr>
          <p:nvPr/>
        </p:nvSpPr>
        <p:spPr>
          <a:xfrm>
            <a:off x="1619689" y="297273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ESB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0BB1E8A8-FCC5-45DF-ACE8-6689803264BA}"/>
              </a:ext>
            </a:extLst>
          </p:cNvPr>
          <p:cNvCxnSpPr>
            <a:cxnSpLocks/>
          </p:cNvCxnSpPr>
          <p:nvPr/>
        </p:nvCxnSpPr>
        <p:spPr>
          <a:xfrm flipV="1">
            <a:off x="5177481" y="2213019"/>
            <a:ext cx="120918" cy="2995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8A3D98E-2CBC-4664-9623-F887468B6FA1}"/>
              </a:ext>
            </a:extLst>
          </p:cNvPr>
          <p:cNvCxnSpPr>
            <a:cxnSpLocks/>
          </p:cNvCxnSpPr>
          <p:nvPr/>
        </p:nvCxnSpPr>
        <p:spPr>
          <a:xfrm flipV="1">
            <a:off x="5287745" y="2220882"/>
            <a:ext cx="339681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5CC53A2-1BE0-447B-8266-1941136A8D84}"/>
              </a:ext>
            </a:extLst>
          </p:cNvPr>
          <p:cNvCxnSpPr>
            <a:cxnSpLocks/>
          </p:cNvCxnSpPr>
          <p:nvPr/>
        </p:nvCxnSpPr>
        <p:spPr>
          <a:xfrm flipV="1">
            <a:off x="5618248" y="1932120"/>
            <a:ext cx="122573" cy="2963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1816C980-220F-4E12-B939-08D89702D12E}"/>
              </a:ext>
            </a:extLst>
          </p:cNvPr>
          <p:cNvCxnSpPr>
            <a:cxnSpLocks/>
          </p:cNvCxnSpPr>
          <p:nvPr/>
        </p:nvCxnSpPr>
        <p:spPr>
          <a:xfrm>
            <a:off x="5729382" y="1942951"/>
            <a:ext cx="4336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EEEEDFC0-0059-469F-A806-DE83EA6A696C}"/>
              </a:ext>
            </a:extLst>
          </p:cNvPr>
          <p:cNvCxnSpPr>
            <a:cxnSpLocks/>
          </p:cNvCxnSpPr>
          <p:nvPr/>
        </p:nvCxnSpPr>
        <p:spPr>
          <a:xfrm>
            <a:off x="6152563" y="1929247"/>
            <a:ext cx="115091" cy="7279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A5C4F801-900B-4A90-A9BA-20ADB47FEA7E}"/>
              </a:ext>
            </a:extLst>
          </p:cNvPr>
          <p:cNvSpPr txBox="1"/>
          <p:nvPr/>
        </p:nvSpPr>
        <p:spPr>
          <a:xfrm>
            <a:off x="5107350" y="1984973"/>
            <a:ext cx="70047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alibri "/>
                <a:cs typeface="Calibri" panose="020F0502020204030204" pitchFamily="34" charset="0"/>
              </a:rPr>
              <a:t>?-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1</a:t>
            </a:r>
            <a:r>
              <a:rPr lang="en-US" sz="105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0C3B526-ED54-41E4-B34C-69E73BBC563B}"/>
              </a:ext>
            </a:extLst>
          </p:cNvPr>
          <p:cNvSpPr txBox="1"/>
          <p:nvPr/>
        </p:nvSpPr>
        <p:spPr>
          <a:xfrm>
            <a:off x="5560310" y="1720555"/>
            <a:ext cx="71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Calibri "/>
                <a:cs typeface="Calibri" panose="020F0502020204030204" pitchFamily="34" charset="0"/>
              </a:rPr>
              <a:t>900°C</a:t>
            </a:r>
            <a:r>
              <a:rPr lang="en-US" sz="900" dirty="0">
                <a:solidFill>
                  <a:srgbClr val="FF0000"/>
                </a:solidFill>
                <a:latin typeface="Calibri 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-</a:t>
            </a:r>
            <a:r>
              <a:rPr lang="en-US" sz="9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3h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55CA586-42CF-48CC-AE73-138904013729}"/>
              </a:ext>
            </a:extLst>
          </p:cNvPr>
          <p:cNvCxnSpPr>
            <a:cxnSpLocks/>
          </p:cNvCxnSpPr>
          <p:nvPr/>
        </p:nvCxnSpPr>
        <p:spPr>
          <a:xfrm flipV="1">
            <a:off x="4727280" y="2493367"/>
            <a:ext cx="85812" cy="1773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5D5AE9A-5620-4B2A-AA4A-D67765010E95}"/>
              </a:ext>
            </a:extLst>
          </p:cNvPr>
          <p:cNvCxnSpPr>
            <a:cxnSpLocks/>
          </p:cNvCxnSpPr>
          <p:nvPr/>
        </p:nvCxnSpPr>
        <p:spPr>
          <a:xfrm>
            <a:off x="4802686" y="2503074"/>
            <a:ext cx="3825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670C6637-7980-4962-A93E-31146B7730D2}"/>
              </a:ext>
            </a:extLst>
          </p:cNvPr>
          <p:cNvSpPr txBox="1"/>
          <p:nvPr/>
        </p:nvSpPr>
        <p:spPr>
          <a:xfrm>
            <a:off x="4621330" y="2265215"/>
            <a:ext cx="709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alibri "/>
                <a:cs typeface="Calibri" panose="020F0502020204030204" pitchFamily="34" charset="0"/>
              </a:rPr>
              <a:t>? -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1</a:t>
            </a:r>
            <a:r>
              <a:rPr lang="en-US" sz="105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h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9EA0C7C7-DF26-4D63-AC39-07F59C08E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6602" r="11447" b="5761"/>
          <a:stretch/>
        </p:blipFill>
        <p:spPr>
          <a:xfrm>
            <a:off x="154700" y="1984973"/>
            <a:ext cx="3912138" cy="3217871"/>
          </a:xfrm>
          <a:prstGeom prst="rect">
            <a:avLst/>
          </a:prstGeom>
        </p:spPr>
      </p:pic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E8A8F8D-9A3C-4DE7-9B84-735E2CE6C150}"/>
              </a:ext>
            </a:extLst>
          </p:cNvPr>
          <p:cNvCxnSpPr>
            <a:cxnSpLocks/>
          </p:cNvCxnSpPr>
          <p:nvPr/>
        </p:nvCxnSpPr>
        <p:spPr>
          <a:xfrm flipV="1">
            <a:off x="2230331" y="4349750"/>
            <a:ext cx="0" cy="450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29B46DBB-13DD-4B13-BB94-F0154332F165}"/>
              </a:ext>
            </a:extLst>
          </p:cNvPr>
          <p:cNvCxnSpPr>
            <a:cxnSpLocks/>
          </p:cNvCxnSpPr>
          <p:nvPr/>
        </p:nvCxnSpPr>
        <p:spPr>
          <a:xfrm flipV="1">
            <a:off x="1664139" y="3429000"/>
            <a:ext cx="0" cy="13720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B8CD3529-D802-4CAD-9974-4FC3C8337DD3}"/>
              </a:ext>
            </a:extLst>
          </p:cNvPr>
          <p:cNvSpPr txBox="1"/>
          <p:nvPr/>
        </p:nvSpPr>
        <p:spPr>
          <a:xfrm>
            <a:off x="1135927" y="3580371"/>
            <a:ext cx="808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280°C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CD4AD1F-CB13-4962-AF99-8C56E19E7294}"/>
              </a:ext>
            </a:extLst>
          </p:cNvPr>
          <p:cNvSpPr txBox="1"/>
          <p:nvPr/>
        </p:nvSpPr>
        <p:spPr>
          <a:xfrm>
            <a:off x="1753980" y="4380044"/>
            <a:ext cx="55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450°C</a:t>
            </a:r>
          </a:p>
        </p:txBody>
      </p:sp>
    </p:spTree>
    <p:extLst>
      <p:ext uri="{BB962C8B-B14F-4D97-AF65-F5344CB8AC3E}">
        <p14:creationId xmlns:p14="http://schemas.microsoft.com/office/powerpoint/2010/main" val="125483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11EC8-29FB-4AC6-B0A0-9AD07AA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3" name="Titre 3">
            <a:extLst>
              <a:ext uri="{FF2B5EF4-FFF2-40B4-BE49-F238E27FC236}">
                <a16:creationId xmlns:a16="http://schemas.microsoft.com/office/drawing/2014/main" id="{381A5014-8558-4EE8-AC32-7A1B473EAC7D}"/>
              </a:ext>
            </a:extLst>
          </p:cNvPr>
          <p:cNvSpPr txBox="1">
            <a:spLocks/>
          </p:cNvSpPr>
          <p:nvPr/>
        </p:nvSpPr>
        <p:spPr>
          <a:xfrm>
            <a:off x="1619689" y="297273"/>
            <a:ext cx="7014294" cy="563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ESB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9A84E87-09B3-416C-9FE7-B54ED8E0638D}"/>
              </a:ext>
            </a:extLst>
          </p:cNvPr>
          <p:cNvSpPr txBox="1"/>
          <p:nvPr/>
        </p:nvSpPr>
        <p:spPr>
          <a:xfrm>
            <a:off x="7781124" y="2980961"/>
            <a:ext cx="76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5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16C013DE-41BE-4404-9425-4A16F883A1AD}"/>
              </a:ext>
            </a:extLst>
          </p:cNvPr>
          <p:cNvCxnSpPr>
            <a:cxnSpLocks/>
          </p:cNvCxnSpPr>
          <p:nvPr/>
        </p:nvCxnSpPr>
        <p:spPr>
          <a:xfrm>
            <a:off x="7761760" y="2943068"/>
            <a:ext cx="0" cy="397529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B0ABB830-4BE6-4C12-9B23-6C4463905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/>
        </p:blipFill>
        <p:spPr>
          <a:xfrm>
            <a:off x="6442441" y="1857534"/>
            <a:ext cx="2578955" cy="1925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B69084-D8F3-402D-ADEF-C3BADD39B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4"/>
          <a:stretch/>
        </p:blipFill>
        <p:spPr>
          <a:xfrm>
            <a:off x="4490550" y="3625353"/>
            <a:ext cx="2608018" cy="1909404"/>
          </a:xfrm>
          <a:prstGeom prst="rect">
            <a:avLst/>
          </a:prstGeom>
        </p:spPr>
      </p:pic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0BB1E8A8-FCC5-45DF-ACE8-6689803264BA}"/>
              </a:ext>
            </a:extLst>
          </p:cNvPr>
          <p:cNvCxnSpPr>
            <a:cxnSpLocks/>
          </p:cNvCxnSpPr>
          <p:nvPr/>
        </p:nvCxnSpPr>
        <p:spPr>
          <a:xfrm flipV="1">
            <a:off x="5177481" y="2213019"/>
            <a:ext cx="120918" cy="2995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8A3D98E-2CBC-4664-9623-F887468B6FA1}"/>
              </a:ext>
            </a:extLst>
          </p:cNvPr>
          <p:cNvCxnSpPr>
            <a:cxnSpLocks/>
          </p:cNvCxnSpPr>
          <p:nvPr/>
        </p:nvCxnSpPr>
        <p:spPr>
          <a:xfrm flipV="1">
            <a:off x="5287745" y="2220882"/>
            <a:ext cx="339681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5CC53A2-1BE0-447B-8266-1941136A8D84}"/>
              </a:ext>
            </a:extLst>
          </p:cNvPr>
          <p:cNvCxnSpPr>
            <a:cxnSpLocks/>
          </p:cNvCxnSpPr>
          <p:nvPr/>
        </p:nvCxnSpPr>
        <p:spPr>
          <a:xfrm flipV="1">
            <a:off x="5618248" y="1932120"/>
            <a:ext cx="122573" cy="2963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1816C980-220F-4E12-B939-08D89702D12E}"/>
              </a:ext>
            </a:extLst>
          </p:cNvPr>
          <p:cNvCxnSpPr>
            <a:cxnSpLocks/>
          </p:cNvCxnSpPr>
          <p:nvPr/>
        </p:nvCxnSpPr>
        <p:spPr>
          <a:xfrm>
            <a:off x="5729382" y="1942951"/>
            <a:ext cx="4336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EEEEDFC0-0059-469F-A806-DE83EA6A696C}"/>
              </a:ext>
            </a:extLst>
          </p:cNvPr>
          <p:cNvCxnSpPr>
            <a:cxnSpLocks/>
          </p:cNvCxnSpPr>
          <p:nvPr/>
        </p:nvCxnSpPr>
        <p:spPr>
          <a:xfrm>
            <a:off x="6152563" y="1929247"/>
            <a:ext cx="115091" cy="7279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A5C4F801-900B-4A90-A9BA-20ADB47FEA7E}"/>
              </a:ext>
            </a:extLst>
          </p:cNvPr>
          <p:cNvSpPr txBox="1"/>
          <p:nvPr/>
        </p:nvSpPr>
        <p:spPr>
          <a:xfrm>
            <a:off x="5021641" y="1984973"/>
            <a:ext cx="70047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alibri "/>
                <a:cs typeface="Calibri" panose="020F0502020204030204" pitchFamily="34" charset="0"/>
              </a:rPr>
              <a:t>450°C -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1</a:t>
            </a:r>
            <a:r>
              <a:rPr lang="en-US" sz="105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0C3B526-ED54-41E4-B34C-69E73BBC563B}"/>
              </a:ext>
            </a:extLst>
          </p:cNvPr>
          <p:cNvSpPr txBox="1"/>
          <p:nvPr/>
        </p:nvSpPr>
        <p:spPr>
          <a:xfrm>
            <a:off x="5560310" y="1720555"/>
            <a:ext cx="71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Calibri "/>
                <a:cs typeface="Calibri" panose="020F0502020204030204" pitchFamily="34" charset="0"/>
              </a:rPr>
              <a:t>900°C</a:t>
            </a:r>
            <a:r>
              <a:rPr lang="en-US" sz="900" dirty="0">
                <a:solidFill>
                  <a:srgbClr val="FF0000"/>
                </a:solidFill>
                <a:latin typeface="Calibri 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-</a:t>
            </a:r>
            <a:r>
              <a:rPr lang="en-US" sz="9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3h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55CA586-42CF-48CC-AE73-138904013729}"/>
              </a:ext>
            </a:extLst>
          </p:cNvPr>
          <p:cNvCxnSpPr>
            <a:cxnSpLocks/>
          </p:cNvCxnSpPr>
          <p:nvPr/>
        </p:nvCxnSpPr>
        <p:spPr>
          <a:xfrm flipV="1">
            <a:off x="4727280" y="2493367"/>
            <a:ext cx="85812" cy="1773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5D5AE9A-5620-4B2A-AA4A-D67765010E95}"/>
              </a:ext>
            </a:extLst>
          </p:cNvPr>
          <p:cNvCxnSpPr>
            <a:cxnSpLocks/>
          </p:cNvCxnSpPr>
          <p:nvPr/>
        </p:nvCxnSpPr>
        <p:spPr>
          <a:xfrm>
            <a:off x="4802686" y="2503074"/>
            <a:ext cx="3825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670C6637-7980-4962-A93E-31146B7730D2}"/>
              </a:ext>
            </a:extLst>
          </p:cNvPr>
          <p:cNvSpPr txBox="1"/>
          <p:nvPr/>
        </p:nvSpPr>
        <p:spPr>
          <a:xfrm>
            <a:off x="4549251" y="2265215"/>
            <a:ext cx="709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alibri "/>
                <a:cs typeface="Calibri" panose="020F0502020204030204" pitchFamily="34" charset="0"/>
              </a:rPr>
              <a:t>280°C -</a:t>
            </a:r>
            <a:r>
              <a:rPr lang="en-US" sz="90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 1</a:t>
            </a:r>
            <a:r>
              <a:rPr lang="en-US" sz="1050" dirty="0">
                <a:solidFill>
                  <a:srgbClr val="000000"/>
                </a:solidFill>
                <a:latin typeface="Calibri 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2B0AAA9B-0025-4457-9DFF-1FADE38F20F7}"/>
              </a:ext>
            </a:extLst>
          </p:cNvPr>
          <p:cNvCxnSpPr>
            <a:cxnSpLocks/>
          </p:cNvCxnSpPr>
          <p:nvPr/>
        </p:nvCxnSpPr>
        <p:spPr>
          <a:xfrm flipV="1">
            <a:off x="6846597" y="5448329"/>
            <a:ext cx="103372" cy="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809E612B-A1BB-4EAC-9F49-3A668EFAB841}"/>
              </a:ext>
            </a:extLst>
          </p:cNvPr>
          <p:cNvSpPr txBox="1"/>
          <p:nvPr/>
        </p:nvSpPr>
        <p:spPr>
          <a:xfrm>
            <a:off x="6601985" y="5175575"/>
            <a:ext cx="722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µm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93495677-F708-4861-8A9E-030A42D704B2}"/>
              </a:ext>
            </a:extLst>
          </p:cNvPr>
          <p:cNvCxnSpPr>
            <a:cxnSpLocks/>
          </p:cNvCxnSpPr>
          <p:nvPr/>
        </p:nvCxnSpPr>
        <p:spPr>
          <a:xfrm>
            <a:off x="4959891" y="4523295"/>
            <a:ext cx="0" cy="435589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F4307840-8A5C-41AB-B741-C2C6A498A470}"/>
              </a:ext>
            </a:extLst>
          </p:cNvPr>
          <p:cNvSpPr txBox="1"/>
          <p:nvPr/>
        </p:nvSpPr>
        <p:spPr>
          <a:xfrm>
            <a:off x="4962204" y="4601515"/>
            <a:ext cx="767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5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A3698F86-4618-4BB1-8CA9-871DF278E774}"/>
              </a:ext>
            </a:extLst>
          </p:cNvPr>
          <p:cNvSpPr txBox="1"/>
          <p:nvPr/>
        </p:nvSpPr>
        <p:spPr>
          <a:xfrm>
            <a:off x="8467657" y="3470447"/>
            <a:ext cx="72297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µm</a:t>
            </a:r>
            <a:endParaRPr lang="en-US" sz="105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D76EFFDD-CA81-4EF2-85E0-C1782497E123}"/>
              </a:ext>
            </a:extLst>
          </p:cNvPr>
          <p:cNvCxnSpPr>
            <a:cxnSpLocks/>
          </p:cNvCxnSpPr>
          <p:nvPr/>
        </p:nvCxnSpPr>
        <p:spPr>
          <a:xfrm>
            <a:off x="8619838" y="3703482"/>
            <a:ext cx="218831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9EA0C7C7-DF26-4D63-AC39-07F59C08E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6602" r="11447" b="5761"/>
          <a:stretch/>
        </p:blipFill>
        <p:spPr>
          <a:xfrm>
            <a:off x="154700" y="1984973"/>
            <a:ext cx="3912138" cy="3217871"/>
          </a:xfrm>
          <a:prstGeom prst="rect">
            <a:avLst/>
          </a:prstGeom>
        </p:spPr>
      </p:pic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E8A8F8D-9A3C-4DE7-9B84-735E2CE6C150}"/>
              </a:ext>
            </a:extLst>
          </p:cNvPr>
          <p:cNvCxnSpPr>
            <a:cxnSpLocks/>
          </p:cNvCxnSpPr>
          <p:nvPr/>
        </p:nvCxnSpPr>
        <p:spPr>
          <a:xfrm flipV="1">
            <a:off x="2230331" y="4349750"/>
            <a:ext cx="0" cy="450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29B46DBB-13DD-4B13-BB94-F0154332F165}"/>
              </a:ext>
            </a:extLst>
          </p:cNvPr>
          <p:cNvCxnSpPr>
            <a:cxnSpLocks/>
          </p:cNvCxnSpPr>
          <p:nvPr/>
        </p:nvCxnSpPr>
        <p:spPr>
          <a:xfrm flipV="1">
            <a:off x="1664139" y="3429000"/>
            <a:ext cx="0" cy="13720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B8CD3529-D802-4CAD-9974-4FC3C8337DD3}"/>
              </a:ext>
            </a:extLst>
          </p:cNvPr>
          <p:cNvSpPr txBox="1"/>
          <p:nvPr/>
        </p:nvSpPr>
        <p:spPr>
          <a:xfrm>
            <a:off x="1135927" y="3580371"/>
            <a:ext cx="808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280°C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CD4AD1F-CB13-4962-AF99-8C56E19E7294}"/>
              </a:ext>
            </a:extLst>
          </p:cNvPr>
          <p:cNvSpPr txBox="1"/>
          <p:nvPr/>
        </p:nvSpPr>
        <p:spPr>
          <a:xfrm>
            <a:off x="1753980" y="4380044"/>
            <a:ext cx="553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450°C</a:t>
            </a:r>
          </a:p>
        </p:txBody>
      </p:sp>
    </p:spTree>
    <p:extLst>
      <p:ext uri="{BB962C8B-B14F-4D97-AF65-F5344CB8AC3E}">
        <p14:creationId xmlns:p14="http://schemas.microsoft.com/office/powerpoint/2010/main" val="318709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oneTexte 68">
            <a:extLst>
              <a:ext uri="{FF2B5EF4-FFF2-40B4-BE49-F238E27FC236}">
                <a16:creationId xmlns:a16="http://schemas.microsoft.com/office/drawing/2014/main" id="{32A03667-0C29-47B9-A613-387ECE15E9D4}"/>
              </a:ext>
            </a:extLst>
          </p:cNvPr>
          <p:cNvSpPr txBox="1"/>
          <p:nvPr/>
        </p:nvSpPr>
        <p:spPr>
          <a:xfrm>
            <a:off x="1335415" y="2456782"/>
            <a:ext cx="43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55C91FCB-02FA-4280-BEF5-48FD825E53FB}"/>
              </a:ext>
            </a:extLst>
          </p:cNvPr>
          <p:cNvCxnSpPr>
            <a:cxnSpLocks/>
          </p:cNvCxnSpPr>
          <p:nvPr/>
        </p:nvCxnSpPr>
        <p:spPr>
          <a:xfrm flipV="1">
            <a:off x="1310068" y="4919420"/>
            <a:ext cx="0" cy="332796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62C5625C-A636-4EB8-952A-B2A3B6E601F6}"/>
              </a:ext>
            </a:extLst>
          </p:cNvPr>
          <p:cNvSpPr txBox="1"/>
          <p:nvPr/>
        </p:nvSpPr>
        <p:spPr>
          <a:xfrm>
            <a:off x="1321851" y="4950415"/>
            <a:ext cx="923922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ECCB7B1-837D-48A4-BA4C-513BA6DD3BE2}"/>
              </a:ext>
            </a:extLst>
          </p:cNvPr>
          <p:cNvCxnSpPr>
            <a:cxnSpLocks/>
          </p:cNvCxnSpPr>
          <p:nvPr/>
        </p:nvCxnSpPr>
        <p:spPr>
          <a:xfrm>
            <a:off x="1115750" y="4942346"/>
            <a:ext cx="0" cy="328548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F34E97B7-A666-48BE-BB90-69D2D6D84A87}"/>
              </a:ext>
            </a:extLst>
          </p:cNvPr>
          <p:cNvSpPr txBox="1"/>
          <p:nvPr/>
        </p:nvSpPr>
        <p:spPr>
          <a:xfrm>
            <a:off x="569009" y="4919420"/>
            <a:ext cx="602316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58B9C796-F444-4903-9E71-FBB249BE6AFE}"/>
              </a:ext>
            </a:extLst>
          </p:cNvPr>
          <p:cNvSpPr/>
          <p:nvPr/>
        </p:nvSpPr>
        <p:spPr>
          <a:xfrm>
            <a:off x="654473" y="4218971"/>
            <a:ext cx="1451037" cy="681452"/>
          </a:xfrm>
          <a:prstGeom prst="cube">
            <a:avLst>
              <a:gd name="adj" fmla="val 3059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32AEBCA-9726-4A1E-902C-4F8FB1AC552B}"/>
              </a:ext>
            </a:extLst>
          </p:cNvPr>
          <p:cNvSpPr/>
          <p:nvPr/>
        </p:nvSpPr>
        <p:spPr>
          <a:xfrm>
            <a:off x="654871" y="3593574"/>
            <a:ext cx="1451036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BE0A2E4-F6A8-4F77-B88A-5FEAEA50C0B4}"/>
              </a:ext>
            </a:extLst>
          </p:cNvPr>
          <p:cNvSpPr/>
          <p:nvPr/>
        </p:nvSpPr>
        <p:spPr>
          <a:xfrm>
            <a:off x="651372" y="3335207"/>
            <a:ext cx="1442759" cy="461324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CA4D971-DBC9-402B-BC0D-AA9DA5F4F5E7}"/>
              </a:ext>
            </a:extLst>
          </p:cNvPr>
          <p:cNvSpPr txBox="1"/>
          <p:nvPr/>
        </p:nvSpPr>
        <p:spPr>
          <a:xfrm>
            <a:off x="1176191" y="3532618"/>
            <a:ext cx="68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5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BAF14101-5A49-4082-B107-C17EE5997796}"/>
              </a:ext>
            </a:extLst>
          </p:cNvPr>
          <p:cNvSpPr/>
          <p:nvPr/>
        </p:nvSpPr>
        <p:spPr>
          <a:xfrm>
            <a:off x="651374" y="2798958"/>
            <a:ext cx="1430484" cy="735805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745CC789-75DE-4E5A-8C77-128B8B177584}"/>
              </a:ext>
            </a:extLst>
          </p:cNvPr>
          <p:cNvSpPr/>
          <p:nvPr/>
        </p:nvSpPr>
        <p:spPr>
          <a:xfrm>
            <a:off x="1444747" y="313734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A7E93287-C344-4A34-BDFB-FB435C8C62E1}"/>
              </a:ext>
            </a:extLst>
          </p:cNvPr>
          <p:cNvSpPr/>
          <p:nvPr/>
        </p:nvSpPr>
        <p:spPr>
          <a:xfrm>
            <a:off x="1067902" y="334241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DECB1FF8-063D-427A-A17C-F3E8DE3E8614}"/>
              </a:ext>
            </a:extLst>
          </p:cNvPr>
          <p:cNvSpPr/>
          <p:nvPr/>
        </p:nvSpPr>
        <p:spPr>
          <a:xfrm>
            <a:off x="1305036" y="326997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CA626693-AA78-4AD9-82CB-4C091BC742DA}"/>
              </a:ext>
            </a:extLst>
          </p:cNvPr>
          <p:cNvSpPr/>
          <p:nvPr/>
        </p:nvSpPr>
        <p:spPr>
          <a:xfrm>
            <a:off x="892143" y="31223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09843A0-CA59-4725-AF81-676907E66428}"/>
              </a:ext>
            </a:extLst>
          </p:cNvPr>
          <p:cNvSpPr/>
          <p:nvPr/>
        </p:nvSpPr>
        <p:spPr>
          <a:xfrm>
            <a:off x="1584433" y="3276072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F323124-78B2-4227-9F4D-7CDF41118B79}"/>
              </a:ext>
            </a:extLst>
          </p:cNvPr>
          <p:cNvSpPr/>
          <p:nvPr/>
        </p:nvSpPr>
        <p:spPr>
          <a:xfrm>
            <a:off x="1153679" y="313733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21F0E34-9C39-4882-9790-E291488B26D3}"/>
              </a:ext>
            </a:extLst>
          </p:cNvPr>
          <p:cNvSpPr txBox="1"/>
          <p:nvPr/>
        </p:nvSpPr>
        <p:spPr>
          <a:xfrm>
            <a:off x="714682" y="3497740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526FBC21-C230-4D46-8DE4-E041350A3AF9}"/>
              </a:ext>
            </a:extLst>
          </p:cNvPr>
          <p:cNvSpPr/>
          <p:nvPr/>
        </p:nvSpPr>
        <p:spPr>
          <a:xfrm>
            <a:off x="1553316" y="469343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7F58D636-15CE-4F7E-92A1-3F10A06FD397}"/>
              </a:ext>
            </a:extLst>
          </p:cNvPr>
          <p:cNvSpPr/>
          <p:nvPr/>
        </p:nvSpPr>
        <p:spPr>
          <a:xfrm>
            <a:off x="1369392" y="450079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344AD82-02AB-4E75-804E-FBF3B8E0F09F}"/>
              </a:ext>
            </a:extLst>
          </p:cNvPr>
          <p:cNvSpPr/>
          <p:nvPr/>
        </p:nvSpPr>
        <p:spPr>
          <a:xfrm>
            <a:off x="1672535" y="4552882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BFD556BB-06BE-4E70-8B59-90CF0C6CB080}"/>
              </a:ext>
            </a:extLst>
          </p:cNvPr>
          <p:cNvSpPr/>
          <p:nvPr/>
        </p:nvSpPr>
        <p:spPr>
          <a:xfrm>
            <a:off x="1238755" y="46137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4CA7BA24-C33F-4003-8A45-F321424F244C}"/>
              </a:ext>
            </a:extLst>
          </p:cNvPr>
          <p:cNvSpPr/>
          <p:nvPr/>
        </p:nvSpPr>
        <p:spPr>
          <a:xfrm>
            <a:off x="1024666" y="4691557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6530580-A1C0-4DFB-B970-17311E164C1F}"/>
              </a:ext>
            </a:extLst>
          </p:cNvPr>
          <p:cNvSpPr/>
          <p:nvPr/>
        </p:nvSpPr>
        <p:spPr>
          <a:xfrm>
            <a:off x="1094348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4021255-948D-462F-B072-C4921DDC6813}"/>
              </a:ext>
            </a:extLst>
          </p:cNvPr>
          <p:cNvSpPr/>
          <p:nvPr/>
        </p:nvSpPr>
        <p:spPr>
          <a:xfrm>
            <a:off x="1623527" y="446194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BBA75DA-DCA7-41C6-AEB8-796290CF645D}"/>
              </a:ext>
            </a:extLst>
          </p:cNvPr>
          <p:cNvSpPr/>
          <p:nvPr/>
        </p:nvSpPr>
        <p:spPr>
          <a:xfrm>
            <a:off x="1751123" y="3587559"/>
            <a:ext cx="355905" cy="401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D161207-0492-42B3-B027-77CBA94B2F67}"/>
              </a:ext>
            </a:extLst>
          </p:cNvPr>
          <p:cNvCxnSpPr>
            <a:cxnSpLocks/>
          </p:cNvCxnSpPr>
          <p:nvPr/>
        </p:nvCxnSpPr>
        <p:spPr>
          <a:xfrm>
            <a:off x="2112851" y="3722184"/>
            <a:ext cx="502600" cy="23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358A744-6864-4BCC-AB4C-98FF0D372AFD}"/>
              </a:ext>
            </a:extLst>
          </p:cNvPr>
          <p:cNvSpPr txBox="1"/>
          <p:nvPr/>
        </p:nvSpPr>
        <p:spPr>
          <a:xfrm>
            <a:off x="2588653" y="3486278"/>
            <a:ext cx="10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Densification of the ESB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0A93EDC-4620-46FD-B455-D74E95207323}"/>
              </a:ext>
            </a:extLst>
          </p:cNvPr>
          <p:cNvSpPr txBox="1"/>
          <p:nvPr/>
        </p:nvSpPr>
        <p:spPr>
          <a:xfrm>
            <a:off x="666937" y="3931395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DA2B194-77C8-43E4-BA8D-0ADCEF0741A2}"/>
              </a:ext>
            </a:extLst>
          </p:cNvPr>
          <p:cNvSpPr txBox="1"/>
          <p:nvPr/>
        </p:nvSpPr>
        <p:spPr>
          <a:xfrm>
            <a:off x="1223391" y="4001305"/>
            <a:ext cx="72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10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E12EF2F7-45E9-4AAE-AB62-BA8393DF460F}"/>
              </a:ext>
            </a:extLst>
          </p:cNvPr>
          <p:cNvCxnSpPr>
            <a:cxnSpLocks/>
          </p:cNvCxnSpPr>
          <p:nvPr/>
        </p:nvCxnSpPr>
        <p:spPr>
          <a:xfrm flipH="1">
            <a:off x="1305036" y="2652254"/>
            <a:ext cx="5032" cy="26349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45998AB3-BB22-4509-BF85-1DBB3FD14256}"/>
              </a:ext>
            </a:extLst>
          </p:cNvPr>
          <p:cNvCxnSpPr>
            <a:cxnSpLocks/>
          </p:cNvCxnSpPr>
          <p:nvPr/>
        </p:nvCxnSpPr>
        <p:spPr>
          <a:xfrm>
            <a:off x="2288759" y="3146095"/>
            <a:ext cx="13065" cy="5176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83B0E767-D734-4BC8-9CFD-88FC3EB5162E}"/>
              </a:ext>
            </a:extLst>
          </p:cNvPr>
          <p:cNvCxnSpPr>
            <a:cxnSpLocks/>
          </p:cNvCxnSpPr>
          <p:nvPr/>
        </p:nvCxnSpPr>
        <p:spPr>
          <a:xfrm>
            <a:off x="2307932" y="4007991"/>
            <a:ext cx="13065" cy="592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A45EF2EC-687C-4A4C-A122-3FAE06E0AF8C}"/>
              </a:ext>
            </a:extLst>
          </p:cNvPr>
          <p:cNvCxnSpPr>
            <a:cxnSpLocks/>
          </p:cNvCxnSpPr>
          <p:nvPr/>
        </p:nvCxnSpPr>
        <p:spPr>
          <a:xfrm>
            <a:off x="1966516" y="4593318"/>
            <a:ext cx="378674" cy="1088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27F09D2-A1CA-4419-90E6-0A583C90D2E8}"/>
              </a:ext>
            </a:extLst>
          </p:cNvPr>
          <p:cNvSpPr txBox="1"/>
          <p:nvPr/>
        </p:nvSpPr>
        <p:spPr>
          <a:xfrm>
            <a:off x="2159892" y="3629134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169721D-2F3E-41E5-A2FB-9527706E0D34}"/>
              </a:ext>
            </a:extLst>
          </p:cNvPr>
          <p:cNvSpPr txBox="1"/>
          <p:nvPr/>
        </p:nvSpPr>
        <p:spPr>
          <a:xfrm>
            <a:off x="2038657" y="2885445"/>
            <a:ext cx="64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4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E00CDFC2-A0E2-454B-92EE-70BA47027F43}"/>
              </a:ext>
            </a:extLst>
          </p:cNvPr>
          <p:cNvCxnSpPr>
            <a:cxnSpLocks/>
          </p:cNvCxnSpPr>
          <p:nvPr/>
        </p:nvCxnSpPr>
        <p:spPr>
          <a:xfrm flipH="1">
            <a:off x="1914441" y="3147834"/>
            <a:ext cx="37867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3FB15412-F27D-4488-935A-0300368028C1}"/>
              </a:ext>
            </a:extLst>
          </p:cNvPr>
          <p:cNvSpPr/>
          <p:nvPr/>
        </p:nvSpPr>
        <p:spPr>
          <a:xfrm>
            <a:off x="2159892" y="3648404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 : forme 135">
            <a:extLst>
              <a:ext uri="{FF2B5EF4-FFF2-40B4-BE49-F238E27FC236}">
                <a16:creationId xmlns:a16="http://schemas.microsoft.com/office/drawing/2014/main" id="{0AE0B0BD-D9BA-4920-817A-73506C5565E9}"/>
              </a:ext>
            </a:extLst>
          </p:cNvPr>
          <p:cNvSpPr/>
          <p:nvPr/>
        </p:nvSpPr>
        <p:spPr>
          <a:xfrm>
            <a:off x="737075" y="464390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2080906-D977-469A-9FFE-9D77D7D2915D}"/>
              </a:ext>
            </a:extLst>
          </p:cNvPr>
          <p:cNvSpPr/>
          <p:nvPr/>
        </p:nvSpPr>
        <p:spPr>
          <a:xfrm>
            <a:off x="692265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EB3847C6-6119-4905-B4F3-C983CBA9E68F}"/>
              </a:ext>
            </a:extLst>
          </p:cNvPr>
          <p:cNvSpPr/>
          <p:nvPr/>
        </p:nvSpPr>
        <p:spPr>
          <a:xfrm>
            <a:off x="837826" y="339476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70B74A7-F30E-473C-A18C-798C7B60EFEB}"/>
              </a:ext>
            </a:extLst>
          </p:cNvPr>
          <p:cNvSpPr/>
          <p:nvPr/>
        </p:nvSpPr>
        <p:spPr>
          <a:xfrm>
            <a:off x="1698153" y="313734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1F717591-7445-478A-8C87-6D495CA74A78}"/>
              </a:ext>
            </a:extLst>
          </p:cNvPr>
          <p:cNvSpPr/>
          <p:nvPr/>
        </p:nvSpPr>
        <p:spPr>
          <a:xfrm>
            <a:off x="755463" y="317070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7CCC423A-D552-4ADE-891D-4696205F6149}"/>
              </a:ext>
            </a:extLst>
          </p:cNvPr>
          <p:cNvSpPr/>
          <p:nvPr/>
        </p:nvSpPr>
        <p:spPr>
          <a:xfrm>
            <a:off x="901155" y="450957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42" name="Image 14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849B91-59E5-4D41-8383-0ED3A4A35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" y="1572694"/>
            <a:ext cx="1340630" cy="607295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06E76AC1-9115-4AF3-9274-C4BE0302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5" y="1525978"/>
            <a:ext cx="838334" cy="887434"/>
          </a:xfrm>
          <a:prstGeom prst="rect">
            <a:avLst/>
          </a:prstGeom>
        </p:spPr>
      </p:pic>
      <p:sp>
        <p:nvSpPr>
          <p:cNvPr id="147" name="ZoneTexte 146">
            <a:extLst>
              <a:ext uri="{FF2B5EF4-FFF2-40B4-BE49-F238E27FC236}">
                <a16:creationId xmlns:a16="http://schemas.microsoft.com/office/drawing/2014/main" id="{14DAEABC-2140-4900-9E9E-4FB27E6A0355}"/>
              </a:ext>
            </a:extLst>
          </p:cNvPr>
          <p:cNvSpPr txBox="1"/>
          <p:nvPr/>
        </p:nvSpPr>
        <p:spPr>
          <a:xfrm>
            <a:off x="269757" y="2204022"/>
            <a:ext cx="108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ANR-</a:t>
            </a:r>
            <a:r>
              <a:rPr 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BiBeLots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itre 3">
            <a:extLst>
              <a:ext uri="{FF2B5EF4-FFF2-40B4-BE49-F238E27FC236}">
                <a16:creationId xmlns:a16="http://schemas.microsoft.com/office/drawing/2014/main" id="{68F330D4-C579-4218-B041-A46B2EC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8" y="289164"/>
            <a:ext cx="3660885" cy="601574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21" name="Espace réservé du numéro de diapositive 2">
            <a:extLst>
              <a:ext uri="{FF2B5EF4-FFF2-40B4-BE49-F238E27FC236}">
                <a16:creationId xmlns:a16="http://schemas.microsoft.com/office/drawing/2014/main" id="{0404312E-E377-4FFE-A5F2-13F411A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4420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oneTexte 68">
            <a:extLst>
              <a:ext uri="{FF2B5EF4-FFF2-40B4-BE49-F238E27FC236}">
                <a16:creationId xmlns:a16="http://schemas.microsoft.com/office/drawing/2014/main" id="{32A03667-0C29-47B9-A613-387ECE15E9D4}"/>
              </a:ext>
            </a:extLst>
          </p:cNvPr>
          <p:cNvSpPr txBox="1"/>
          <p:nvPr/>
        </p:nvSpPr>
        <p:spPr>
          <a:xfrm>
            <a:off x="1335415" y="2456782"/>
            <a:ext cx="43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55C91FCB-02FA-4280-BEF5-48FD825E53FB}"/>
              </a:ext>
            </a:extLst>
          </p:cNvPr>
          <p:cNvCxnSpPr>
            <a:cxnSpLocks/>
          </p:cNvCxnSpPr>
          <p:nvPr/>
        </p:nvCxnSpPr>
        <p:spPr>
          <a:xfrm flipV="1">
            <a:off x="1310068" y="4919420"/>
            <a:ext cx="0" cy="332796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62C5625C-A636-4EB8-952A-B2A3B6E601F6}"/>
              </a:ext>
            </a:extLst>
          </p:cNvPr>
          <p:cNvSpPr txBox="1"/>
          <p:nvPr/>
        </p:nvSpPr>
        <p:spPr>
          <a:xfrm>
            <a:off x="1321851" y="4950415"/>
            <a:ext cx="923922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ECCB7B1-837D-48A4-BA4C-513BA6DD3BE2}"/>
              </a:ext>
            </a:extLst>
          </p:cNvPr>
          <p:cNvCxnSpPr>
            <a:cxnSpLocks/>
          </p:cNvCxnSpPr>
          <p:nvPr/>
        </p:nvCxnSpPr>
        <p:spPr>
          <a:xfrm>
            <a:off x="1115750" y="4942346"/>
            <a:ext cx="0" cy="328548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F34E97B7-A666-48BE-BB90-69D2D6D84A87}"/>
              </a:ext>
            </a:extLst>
          </p:cNvPr>
          <p:cNvSpPr txBox="1"/>
          <p:nvPr/>
        </p:nvSpPr>
        <p:spPr>
          <a:xfrm>
            <a:off x="569009" y="4919420"/>
            <a:ext cx="602316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58B9C796-F444-4903-9E71-FBB249BE6AFE}"/>
              </a:ext>
            </a:extLst>
          </p:cNvPr>
          <p:cNvSpPr/>
          <p:nvPr/>
        </p:nvSpPr>
        <p:spPr>
          <a:xfrm>
            <a:off x="654473" y="4218971"/>
            <a:ext cx="1451037" cy="681452"/>
          </a:xfrm>
          <a:prstGeom prst="cube">
            <a:avLst>
              <a:gd name="adj" fmla="val 3059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32AEBCA-9726-4A1E-902C-4F8FB1AC552B}"/>
              </a:ext>
            </a:extLst>
          </p:cNvPr>
          <p:cNvSpPr/>
          <p:nvPr/>
        </p:nvSpPr>
        <p:spPr>
          <a:xfrm>
            <a:off x="654871" y="3593574"/>
            <a:ext cx="1451036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BE0A2E4-F6A8-4F77-B88A-5FEAEA50C0B4}"/>
              </a:ext>
            </a:extLst>
          </p:cNvPr>
          <p:cNvSpPr/>
          <p:nvPr/>
        </p:nvSpPr>
        <p:spPr>
          <a:xfrm>
            <a:off x="651372" y="3335207"/>
            <a:ext cx="1442759" cy="461324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CA4D971-DBC9-402B-BC0D-AA9DA5F4F5E7}"/>
              </a:ext>
            </a:extLst>
          </p:cNvPr>
          <p:cNvSpPr txBox="1"/>
          <p:nvPr/>
        </p:nvSpPr>
        <p:spPr>
          <a:xfrm>
            <a:off x="1176191" y="3532618"/>
            <a:ext cx="68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5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BAF14101-5A49-4082-B107-C17EE5997796}"/>
              </a:ext>
            </a:extLst>
          </p:cNvPr>
          <p:cNvSpPr/>
          <p:nvPr/>
        </p:nvSpPr>
        <p:spPr>
          <a:xfrm>
            <a:off x="651374" y="2798958"/>
            <a:ext cx="1430484" cy="735805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745CC789-75DE-4E5A-8C77-128B8B177584}"/>
              </a:ext>
            </a:extLst>
          </p:cNvPr>
          <p:cNvSpPr/>
          <p:nvPr/>
        </p:nvSpPr>
        <p:spPr>
          <a:xfrm>
            <a:off x="1444747" y="313734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A7E93287-C344-4A34-BDFB-FB435C8C62E1}"/>
              </a:ext>
            </a:extLst>
          </p:cNvPr>
          <p:cNvSpPr/>
          <p:nvPr/>
        </p:nvSpPr>
        <p:spPr>
          <a:xfrm>
            <a:off x="1067902" y="334241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DECB1FF8-063D-427A-A17C-F3E8DE3E8614}"/>
              </a:ext>
            </a:extLst>
          </p:cNvPr>
          <p:cNvSpPr/>
          <p:nvPr/>
        </p:nvSpPr>
        <p:spPr>
          <a:xfrm>
            <a:off x="1305036" y="326997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CA626693-AA78-4AD9-82CB-4C091BC742DA}"/>
              </a:ext>
            </a:extLst>
          </p:cNvPr>
          <p:cNvSpPr/>
          <p:nvPr/>
        </p:nvSpPr>
        <p:spPr>
          <a:xfrm>
            <a:off x="892143" y="31223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09843A0-CA59-4725-AF81-676907E66428}"/>
              </a:ext>
            </a:extLst>
          </p:cNvPr>
          <p:cNvSpPr/>
          <p:nvPr/>
        </p:nvSpPr>
        <p:spPr>
          <a:xfrm>
            <a:off x="1584433" y="3276072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F323124-78B2-4227-9F4D-7CDF41118B79}"/>
              </a:ext>
            </a:extLst>
          </p:cNvPr>
          <p:cNvSpPr/>
          <p:nvPr/>
        </p:nvSpPr>
        <p:spPr>
          <a:xfrm>
            <a:off x="1153679" y="313733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21F0E34-9C39-4882-9790-E291488B26D3}"/>
              </a:ext>
            </a:extLst>
          </p:cNvPr>
          <p:cNvSpPr txBox="1"/>
          <p:nvPr/>
        </p:nvSpPr>
        <p:spPr>
          <a:xfrm>
            <a:off x="714682" y="3497740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526FBC21-C230-4D46-8DE4-E041350A3AF9}"/>
              </a:ext>
            </a:extLst>
          </p:cNvPr>
          <p:cNvSpPr/>
          <p:nvPr/>
        </p:nvSpPr>
        <p:spPr>
          <a:xfrm>
            <a:off x="1553316" y="469343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7F58D636-15CE-4F7E-92A1-3F10A06FD397}"/>
              </a:ext>
            </a:extLst>
          </p:cNvPr>
          <p:cNvSpPr/>
          <p:nvPr/>
        </p:nvSpPr>
        <p:spPr>
          <a:xfrm>
            <a:off x="1369392" y="450079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344AD82-02AB-4E75-804E-FBF3B8E0F09F}"/>
              </a:ext>
            </a:extLst>
          </p:cNvPr>
          <p:cNvSpPr/>
          <p:nvPr/>
        </p:nvSpPr>
        <p:spPr>
          <a:xfrm>
            <a:off x="1672535" y="4552882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BFD556BB-06BE-4E70-8B59-90CF0C6CB080}"/>
              </a:ext>
            </a:extLst>
          </p:cNvPr>
          <p:cNvSpPr/>
          <p:nvPr/>
        </p:nvSpPr>
        <p:spPr>
          <a:xfrm>
            <a:off x="1238755" y="46137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4CA7BA24-C33F-4003-8A45-F321424F244C}"/>
              </a:ext>
            </a:extLst>
          </p:cNvPr>
          <p:cNvSpPr/>
          <p:nvPr/>
        </p:nvSpPr>
        <p:spPr>
          <a:xfrm>
            <a:off x="1024666" y="4691557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6530580-A1C0-4DFB-B970-17311E164C1F}"/>
              </a:ext>
            </a:extLst>
          </p:cNvPr>
          <p:cNvSpPr/>
          <p:nvPr/>
        </p:nvSpPr>
        <p:spPr>
          <a:xfrm>
            <a:off x="1094348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4021255-948D-462F-B072-C4921DDC6813}"/>
              </a:ext>
            </a:extLst>
          </p:cNvPr>
          <p:cNvSpPr/>
          <p:nvPr/>
        </p:nvSpPr>
        <p:spPr>
          <a:xfrm>
            <a:off x="1623527" y="446194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BBA75DA-DCA7-41C6-AEB8-796290CF645D}"/>
              </a:ext>
            </a:extLst>
          </p:cNvPr>
          <p:cNvSpPr/>
          <p:nvPr/>
        </p:nvSpPr>
        <p:spPr>
          <a:xfrm>
            <a:off x="1751123" y="3587559"/>
            <a:ext cx="355905" cy="401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D161207-0492-42B3-B027-77CBA94B2F67}"/>
              </a:ext>
            </a:extLst>
          </p:cNvPr>
          <p:cNvCxnSpPr>
            <a:cxnSpLocks/>
          </p:cNvCxnSpPr>
          <p:nvPr/>
        </p:nvCxnSpPr>
        <p:spPr>
          <a:xfrm>
            <a:off x="2112851" y="3722184"/>
            <a:ext cx="502600" cy="23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358A744-6864-4BCC-AB4C-98FF0D372AFD}"/>
              </a:ext>
            </a:extLst>
          </p:cNvPr>
          <p:cNvSpPr txBox="1"/>
          <p:nvPr/>
        </p:nvSpPr>
        <p:spPr>
          <a:xfrm>
            <a:off x="2588653" y="3486278"/>
            <a:ext cx="10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Densification of the ESB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0A93EDC-4620-46FD-B455-D74E95207323}"/>
              </a:ext>
            </a:extLst>
          </p:cNvPr>
          <p:cNvSpPr txBox="1"/>
          <p:nvPr/>
        </p:nvSpPr>
        <p:spPr>
          <a:xfrm>
            <a:off x="666937" y="3931395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DA2B194-77C8-43E4-BA8D-0ADCEF0741A2}"/>
              </a:ext>
            </a:extLst>
          </p:cNvPr>
          <p:cNvSpPr txBox="1"/>
          <p:nvPr/>
        </p:nvSpPr>
        <p:spPr>
          <a:xfrm>
            <a:off x="1223391" y="4001305"/>
            <a:ext cx="72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10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E12EF2F7-45E9-4AAE-AB62-BA8393DF460F}"/>
              </a:ext>
            </a:extLst>
          </p:cNvPr>
          <p:cNvCxnSpPr>
            <a:cxnSpLocks/>
          </p:cNvCxnSpPr>
          <p:nvPr/>
        </p:nvCxnSpPr>
        <p:spPr>
          <a:xfrm flipH="1">
            <a:off x="1305036" y="2652254"/>
            <a:ext cx="5032" cy="26349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45998AB3-BB22-4509-BF85-1DBB3FD14256}"/>
              </a:ext>
            </a:extLst>
          </p:cNvPr>
          <p:cNvCxnSpPr>
            <a:cxnSpLocks/>
          </p:cNvCxnSpPr>
          <p:nvPr/>
        </p:nvCxnSpPr>
        <p:spPr>
          <a:xfrm>
            <a:off x="2288759" y="3146095"/>
            <a:ext cx="13065" cy="5176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83B0E767-D734-4BC8-9CFD-88FC3EB5162E}"/>
              </a:ext>
            </a:extLst>
          </p:cNvPr>
          <p:cNvCxnSpPr>
            <a:cxnSpLocks/>
          </p:cNvCxnSpPr>
          <p:nvPr/>
        </p:nvCxnSpPr>
        <p:spPr>
          <a:xfrm>
            <a:off x="2307932" y="4007991"/>
            <a:ext cx="13065" cy="592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A45EF2EC-687C-4A4C-A122-3FAE06E0AF8C}"/>
              </a:ext>
            </a:extLst>
          </p:cNvPr>
          <p:cNvCxnSpPr>
            <a:cxnSpLocks/>
          </p:cNvCxnSpPr>
          <p:nvPr/>
        </p:nvCxnSpPr>
        <p:spPr>
          <a:xfrm>
            <a:off x="1966516" y="4593318"/>
            <a:ext cx="378674" cy="1088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27F09D2-A1CA-4419-90E6-0A583C90D2E8}"/>
              </a:ext>
            </a:extLst>
          </p:cNvPr>
          <p:cNvSpPr txBox="1"/>
          <p:nvPr/>
        </p:nvSpPr>
        <p:spPr>
          <a:xfrm>
            <a:off x="2159892" y="3629134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169721D-2F3E-41E5-A2FB-9527706E0D34}"/>
              </a:ext>
            </a:extLst>
          </p:cNvPr>
          <p:cNvSpPr txBox="1"/>
          <p:nvPr/>
        </p:nvSpPr>
        <p:spPr>
          <a:xfrm>
            <a:off x="2038657" y="2885445"/>
            <a:ext cx="64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4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E00CDFC2-A0E2-454B-92EE-70BA47027F43}"/>
              </a:ext>
            </a:extLst>
          </p:cNvPr>
          <p:cNvCxnSpPr>
            <a:cxnSpLocks/>
          </p:cNvCxnSpPr>
          <p:nvPr/>
        </p:nvCxnSpPr>
        <p:spPr>
          <a:xfrm flipH="1">
            <a:off x="1914441" y="3147834"/>
            <a:ext cx="37867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3FB15412-F27D-4488-935A-0300368028C1}"/>
              </a:ext>
            </a:extLst>
          </p:cNvPr>
          <p:cNvSpPr/>
          <p:nvPr/>
        </p:nvSpPr>
        <p:spPr>
          <a:xfrm>
            <a:off x="2159892" y="3648404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 : forme 135">
            <a:extLst>
              <a:ext uri="{FF2B5EF4-FFF2-40B4-BE49-F238E27FC236}">
                <a16:creationId xmlns:a16="http://schemas.microsoft.com/office/drawing/2014/main" id="{0AE0B0BD-D9BA-4920-817A-73506C5565E9}"/>
              </a:ext>
            </a:extLst>
          </p:cNvPr>
          <p:cNvSpPr/>
          <p:nvPr/>
        </p:nvSpPr>
        <p:spPr>
          <a:xfrm>
            <a:off x="737075" y="464390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2080906-D977-469A-9FFE-9D77D7D2915D}"/>
              </a:ext>
            </a:extLst>
          </p:cNvPr>
          <p:cNvSpPr/>
          <p:nvPr/>
        </p:nvSpPr>
        <p:spPr>
          <a:xfrm>
            <a:off x="692265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EB3847C6-6119-4905-B4F3-C983CBA9E68F}"/>
              </a:ext>
            </a:extLst>
          </p:cNvPr>
          <p:cNvSpPr/>
          <p:nvPr/>
        </p:nvSpPr>
        <p:spPr>
          <a:xfrm>
            <a:off x="837826" y="339476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70B74A7-F30E-473C-A18C-798C7B60EFEB}"/>
              </a:ext>
            </a:extLst>
          </p:cNvPr>
          <p:cNvSpPr/>
          <p:nvPr/>
        </p:nvSpPr>
        <p:spPr>
          <a:xfrm>
            <a:off x="1698153" y="313734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1F717591-7445-478A-8C87-6D495CA74A78}"/>
              </a:ext>
            </a:extLst>
          </p:cNvPr>
          <p:cNvSpPr/>
          <p:nvPr/>
        </p:nvSpPr>
        <p:spPr>
          <a:xfrm>
            <a:off x="755463" y="317070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7CCC423A-D552-4ADE-891D-4696205F6149}"/>
              </a:ext>
            </a:extLst>
          </p:cNvPr>
          <p:cNvSpPr/>
          <p:nvPr/>
        </p:nvSpPr>
        <p:spPr>
          <a:xfrm>
            <a:off x="901155" y="450957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42" name="Image 14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849B91-59E5-4D41-8383-0ED3A4A35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" y="1572694"/>
            <a:ext cx="1340630" cy="607295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06E76AC1-9115-4AF3-9274-C4BE0302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5" y="1525978"/>
            <a:ext cx="838334" cy="887434"/>
          </a:xfrm>
          <a:prstGeom prst="rect">
            <a:avLst/>
          </a:prstGeom>
        </p:spPr>
      </p:pic>
      <p:sp>
        <p:nvSpPr>
          <p:cNvPr id="147" name="ZoneTexte 146">
            <a:extLst>
              <a:ext uri="{FF2B5EF4-FFF2-40B4-BE49-F238E27FC236}">
                <a16:creationId xmlns:a16="http://schemas.microsoft.com/office/drawing/2014/main" id="{14DAEABC-2140-4900-9E9E-4FB27E6A0355}"/>
              </a:ext>
            </a:extLst>
          </p:cNvPr>
          <p:cNvSpPr txBox="1"/>
          <p:nvPr/>
        </p:nvSpPr>
        <p:spPr>
          <a:xfrm>
            <a:off x="269757" y="2204022"/>
            <a:ext cx="108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ANR-</a:t>
            </a:r>
            <a:r>
              <a:rPr 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BiBeLots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230020AF-18FE-41AD-A830-3EF1F493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b="6876"/>
          <a:stretch/>
        </p:blipFill>
        <p:spPr>
          <a:xfrm>
            <a:off x="3484584" y="1606268"/>
            <a:ext cx="1315233" cy="988197"/>
          </a:xfrm>
          <a:prstGeom prst="rect">
            <a:avLst/>
          </a:prstGeom>
        </p:spPr>
      </p:pic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2F1755A8-4305-4808-9D1E-2FAAC0B57255}"/>
              </a:ext>
            </a:extLst>
          </p:cNvPr>
          <p:cNvCxnSpPr/>
          <p:nvPr/>
        </p:nvCxnSpPr>
        <p:spPr>
          <a:xfrm>
            <a:off x="4536137" y="2512450"/>
            <a:ext cx="11875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" name="Zone de texte 153">
            <a:extLst>
              <a:ext uri="{FF2B5EF4-FFF2-40B4-BE49-F238E27FC236}">
                <a16:creationId xmlns:a16="http://schemas.microsoft.com/office/drawing/2014/main" id="{D8D23F45-1C66-45F9-BF1C-32CF1294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330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1329037E-5247-4ECC-A206-408701999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4839465" y="1606310"/>
            <a:ext cx="1324285" cy="985394"/>
          </a:xfrm>
          <a:prstGeom prst="rect">
            <a:avLst/>
          </a:prstGeom>
        </p:spPr>
      </p:pic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9EA724A0-2769-4D54-AFB9-39D5B4BAB5F3}"/>
              </a:ext>
            </a:extLst>
          </p:cNvPr>
          <p:cNvCxnSpPr>
            <a:cxnSpLocks/>
          </p:cNvCxnSpPr>
          <p:nvPr/>
        </p:nvCxnSpPr>
        <p:spPr>
          <a:xfrm>
            <a:off x="5986088" y="2533843"/>
            <a:ext cx="11870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19D6B8-8870-4694-9BA6-C7655DC05FE0}"/>
              </a:ext>
            </a:extLst>
          </p:cNvPr>
          <p:cNvSpPr txBox="1"/>
          <p:nvPr/>
        </p:nvSpPr>
        <p:spPr>
          <a:xfrm>
            <a:off x="3535053" y="1364604"/>
            <a:ext cx="120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Coprecipitation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6F6B7F6-177C-483F-BAA5-0A03C5129743}"/>
              </a:ext>
            </a:extLst>
          </p:cNvPr>
          <p:cNvSpPr txBox="1"/>
          <p:nvPr/>
        </p:nvSpPr>
        <p:spPr>
          <a:xfrm>
            <a:off x="5036878" y="1311126"/>
            <a:ext cx="92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A816BFED-901C-463E-A40D-B8339213A4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23" r="12168" b="6079"/>
          <a:stretch/>
        </p:blipFill>
        <p:spPr>
          <a:xfrm>
            <a:off x="6343033" y="1048947"/>
            <a:ext cx="2491218" cy="2042708"/>
          </a:xfrm>
          <a:prstGeom prst="rect">
            <a:avLst/>
          </a:prstGeom>
        </p:spPr>
      </p:pic>
      <p:sp>
        <p:nvSpPr>
          <p:cNvPr id="160" name="Zone de texte 153">
            <a:extLst>
              <a:ext uri="{FF2B5EF4-FFF2-40B4-BE49-F238E27FC236}">
                <a16:creationId xmlns:a16="http://schemas.microsoft.com/office/drawing/2014/main" id="{6BCCAA69-2400-4D8B-AE5A-1812D2CF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748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Titre 3">
            <a:extLst>
              <a:ext uri="{FF2B5EF4-FFF2-40B4-BE49-F238E27FC236}">
                <a16:creationId xmlns:a16="http://schemas.microsoft.com/office/drawing/2014/main" id="{68F330D4-C579-4218-B041-A46B2EC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8" y="289164"/>
            <a:ext cx="3660885" cy="601574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2A137E7-6367-4FD1-9999-D5E80BDA8379}"/>
              </a:ext>
            </a:extLst>
          </p:cNvPr>
          <p:cNvSpPr/>
          <p:nvPr/>
        </p:nvSpPr>
        <p:spPr>
          <a:xfrm>
            <a:off x="8372475" y="2774051"/>
            <a:ext cx="195995" cy="2142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Espace réservé du numéro de diapositive 2">
            <a:extLst>
              <a:ext uri="{FF2B5EF4-FFF2-40B4-BE49-F238E27FC236}">
                <a16:creationId xmlns:a16="http://schemas.microsoft.com/office/drawing/2014/main" id="{0404312E-E377-4FFE-A5F2-13F411A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2658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oneTexte 68">
            <a:extLst>
              <a:ext uri="{FF2B5EF4-FFF2-40B4-BE49-F238E27FC236}">
                <a16:creationId xmlns:a16="http://schemas.microsoft.com/office/drawing/2014/main" id="{32A03667-0C29-47B9-A613-387ECE15E9D4}"/>
              </a:ext>
            </a:extLst>
          </p:cNvPr>
          <p:cNvSpPr txBox="1"/>
          <p:nvPr/>
        </p:nvSpPr>
        <p:spPr>
          <a:xfrm>
            <a:off x="1335415" y="2456782"/>
            <a:ext cx="43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55C91FCB-02FA-4280-BEF5-48FD825E53FB}"/>
              </a:ext>
            </a:extLst>
          </p:cNvPr>
          <p:cNvCxnSpPr>
            <a:cxnSpLocks/>
          </p:cNvCxnSpPr>
          <p:nvPr/>
        </p:nvCxnSpPr>
        <p:spPr>
          <a:xfrm flipV="1">
            <a:off x="1310068" y="4919420"/>
            <a:ext cx="0" cy="332796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62C5625C-A636-4EB8-952A-B2A3B6E601F6}"/>
              </a:ext>
            </a:extLst>
          </p:cNvPr>
          <p:cNvSpPr txBox="1"/>
          <p:nvPr/>
        </p:nvSpPr>
        <p:spPr>
          <a:xfrm>
            <a:off x="1321851" y="4950415"/>
            <a:ext cx="923922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ECCB7B1-837D-48A4-BA4C-513BA6DD3BE2}"/>
              </a:ext>
            </a:extLst>
          </p:cNvPr>
          <p:cNvCxnSpPr>
            <a:cxnSpLocks/>
          </p:cNvCxnSpPr>
          <p:nvPr/>
        </p:nvCxnSpPr>
        <p:spPr>
          <a:xfrm>
            <a:off x="1115750" y="4942346"/>
            <a:ext cx="0" cy="328548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F34E97B7-A666-48BE-BB90-69D2D6D84A87}"/>
              </a:ext>
            </a:extLst>
          </p:cNvPr>
          <p:cNvSpPr txBox="1"/>
          <p:nvPr/>
        </p:nvSpPr>
        <p:spPr>
          <a:xfrm>
            <a:off x="569009" y="4919420"/>
            <a:ext cx="602316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58B9C796-F444-4903-9E71-FBB249BE6AFE}"/>
              </a:ext>
            </a:extLst>
          </p:cNvPr>
          <p:cNvSpPr/>
          <p:nvPr/>
        </p:nvSpPr>
        <p:spPr>
          <a:xfrm>
            <a:off x="654473" y="4218971"/>
            <a:ext cx="1451037" cy="681452"/>
          </a:xfrm>
          <a:prstGeom prst="cube">
            <a:avLst>
              <a:gd name="adj" fmla="val 3059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32AEBCA-9726-4A1E-902C-4F8FB1AC552B}"/>
              </a:ext>
            </a:extLst>
          </p:cNvPr>
          <p:cNvSpPr/>
          <p:nvPr/>
        </p:nvSpPr>
        <p:spPr>
          <a:xfrm>
            <a:off x="654871" y="3593574"/>
            <a:ext cx="1451036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BE0A2E4-F6A8-4F77-B88A-5FEAEA50C0B4}"/>
              </a:ext>
            </a:extLst>
          </p:cNvPr>
          <p:cNvSpPr/>
          <p:nvPr/>
        </p:nvSpPr>
        <p:spPr>
          <a:xfrm>
            <a:off x="651372" y="3335207"/>
            <a:ext cx="1442759" cy="461324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CA4D971-DBC9-402B-BC0D-AA9DA5F4F5E7}"/>
              </a:ext>
            </a:extLst>
          </p:cNvPr>
          <p:cNvSpPr txBox="1"/>
          <p:nvPr/>
        </p:nvSpPr>
        <p:spPr>
          <a:xfrm>
            <a:off x="1176191" y="3532618"/>
            <a:ext cx="68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5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BAF14101-5A49-4082-B107-C17EE5997796}"/>
              </a:ext>
            </a:extLst>
          </p:cNvPr>
          <p:cNvSpPr/>
          <p:nvPr/>
        </p:nvSpPr>
        <p:spPr>
          <a:xfrm>
            <a:off x="651374" y="2798958"/>
            <a:ext cx="1430484" cy="735805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745CC789-75DE-4E5A-8C77-128B8B177584}"/>
              </a:ext>
            </a:extLst>
          </p:cNvPr>
          <p:cNvSpPr/>
          <p:nvPr/>
        </p:nvSpPr>
        <p:spPr>
          <a:xfrm>
            <a:off x="1444747" y="313734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A7E93287-C344-4A34-BDFB-FB435C8C62E1}"/>
              </a:ext>
            </a:extLst>
          </p:cNvPr>
          <p:cNvSpPr/>
          <p:nvPr/>
        </p:nvSpPr>
        <p:spPr>
          <a:xfrm>
            <a:off x="1067902" y="334241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DECB1FF8-063D-427A-A17C-F3E8DE3E8614}"/>
              </a:ext>
            </a:extLst>
          </p:cNvPr>
          <p:cNvSpPr/>
          <p:nvPr/>
        </p:nvSpPr>
        <p:spPr>
          <a:xfrm>
            <a:off x="1305036" y="326997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CA626693-AA78-4AD9-82CB-4C091BC742DA}"/>
              </a:ext>
            </a:extLst>
          </p:cNvPr>
          <p:cNvSpPr/>
          <p:nvPr/>
        </p:nvSpPr>
        <p:spPr>
          <a:xfrm>
            <a:off x="892143" y="31223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09843A0-CA59-4725-AF81-676907E66428}"/>
              </a:ext>
            </a:extLst>
          </p:cNvPr>
          <p:cNvSpPr/>
          <p:nvPr/>
        </p:nvSpPr>
        <p:spPr>
          <a:xfrm>
            <a:off x="1584433" y="3276072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F323124-78B2-4227-9F4D-7CDF41118B79}"/>
              </a:ext>
            </a:extLst>
          </p:cNvPr>
          <p:cNvSpPr/>
          <p:nvPr/>
        </p:nvSpPr>
        <p:spPr>
          <a:xfrm>
            <a:off x="1153679" y="313733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21F0E34-9C39-4882-9790-E291488B26D3}"/>
              </a:ext>
            </a:extLst>
          </p:cNvPr>
          <p:cNvSpPr txBox="1"/>
          <p:nvPr/>
        </p:nvSpPr>
        <p:spPr>
          <a:xfrm>
            <a:off x="714682" y="3497740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526FBC21-C230-4D46-8DE4-E041350A3AF9}"/>
              </a:ext>
            </a:extLst>
          </p:cNvPr>
          <p:cNvSpPr/>
          <p:nvPr/>
        </p:nvSpPr>
        <p:spPr>
          <a:xfrm>
            <a:off x="1553316" y="469343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7F58D636-15CE-4F7E-92A1-3F10A06FD397}"/>
              </a:ext>
            </a:extLst>
          </p:cNvPr>
          <p:cNvSpPr/>
          <p:nvPr/>
        </p:nvSpPr>
        <p:spPr>
          <a:xfrm>
            <a:off x="1369392" y="450079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344AD82-02AB-4E75-804E-FBF3B8E0F09F}"/>
              </a:ext>
            </a:extLst>
          </p:cNvPr>
          <p:cNvSpPr/>
          <p:nvPr/>
        </p:nvSpPr>
        <p:spPr>
          <a:xfrm>
            <a:off x="1672535" y="4552882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BFD556BB-06BE-4E70-8B59-90CF0C6CB080}"/>
              </a:ext>
            </a:extLst>
          </p:cNvPr>
          <p:cNvSpPr/>
          <p:nvPr/>
        </p:nvSpPr>
        <p:spPr>
          <a:xfrm>
            <a:off x="1238755" y="46137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4CA7BA24-C33F-4003-8A45-F321424F244C}"/>
              </a:ext>
            </a:extLst>
          </p:cNvPr>
          <p:cNvSpPr/>
          <p:nvPr/>
        </p:nvSpPr>
        <p:spPr>
          <a:xfrm>
            <a:off x="1024666" y="4691557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6530580-A1C0-4DFB-B970-17311E164C1F}"/>
              </a:ext>
            </a:extLst>
          </p:cNvPr>
          <p:cNvSpPr/>
          <p:nvPr/>
        </p:nvSpPr>
        <p:spPr>
          <a:xfrm>
            <a:off x="1094348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4021255-948D-462F-B072-C4921DDC6813}"/>
              </a:ext>
            </a:extLst>
          </p:cNvPr>
          <p:cNvSpPr/>
          <p:nvPr/>
        </p:nvSpPr>
        <p:spPr>
          <a:xfrm>
            <a:off x="1623527" y="446194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BBA75DA-DCA7-41C6-AEB8-796290CF645D}"/>
              </a:ext>
            </a:extLst>
          </p:cNvPr>
          <p:cNvSpPr/>
          <p:nvPr/>
        </p:nvSpPr>
        <p:spPr>
          <a:xfrm>
            <a:off x="1751123" y="3587559"/>
            <a:ext cx="355905" cy="401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D161207-0492-42B3-B027-77CBA94B2F67}"/>
              </a:ext>
            </a:extLst>
          </p:cNvPr>
          <p:cNvCxnSpPr>
            <a:cxnSpLocks/>
          </p:cNvCxnSpPr>
          <p:nvPr/>
        </p:nvCxnSpPr>
        <p:spPr>
          <a:xfrm>
            <a:off x="2112851" y="3722184"/>
            <a:ext cx="502600" cy="23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358A744-6864-4BCC-AB4C-98FF0D372AFD}"/>
              </a:ext>
            </a:extLst>
          </p:cNvPr>
          <p:cNvSpPr txBox="1"/>
          <p:nvPr/>
        </p:nvSpPr>
        <p:spPr>
          <a:xfrm>
            <a:off x="2588653" y="3486278"/>
            <a:ext cx="10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Densification of the ESB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0A93EDC-4620-46FD-B455-D74E95207323}"/>
              </a:ext>
            </a:extLst>
          </p:cNvPr>
          <p:cNvSpPr txBox="1"/>
          <p:nvPr/>
        </p:nvSpPr>
        <p:spPr>
          <a:xfrm>
            <a:off x="666937" y="3931395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DA2B194-77C8-43E4-BA8D-0ADCEF0741A2}"/>
              </a:ext>
            </a:extLst>
          </p:cNvPr>
          <p:cNvSpPr txBox="1"/>
          <p:nvPr/>
        </p:nvSpPr>
        <p:spPr>
          <a:xfrm>
            <a:off x="1223391" y="4001305"/>
            <a:ext cx="72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10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E12EF2F7-45E9-4AAE-AB62-BA8393DF460F}"/>
              </a:ext>
            </a:extLst>
          </p:cNvPr>
          <p:cNvCxnSpPr>
            <a:cxnSpLocks/>
          </p:cNvCxnSpPr>
          <p:nvPr/>
        </p:nvCxnSpPr>
        <p:spPr>
          <a:xfrm flipH="1">
            <a:off x="1305036" y="2652254"/>
            <a:ext cx="5032" cy="26349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45998AB3-BB22-4509-BF85-1DBB3FD14256}"/>
              </a:ext>
            </a:extLst>
          </p:cNvPr>
          <p:cNvCxnSpPr>
            <a:cxnSpLocks/>
          </p:cNvCxnSpPr>
          <p:nvPr/>
        </p:nvCxnSpPr>
        <p:spPr>
          <a:xfrm>
            <a:off x="2288759" y="3146095"/>
            <a:ext cx="13065" cy="5176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83B0E767-D734-4BC8-9CFD-88FC3EB5162E}"/>
              </a:ext>
            </a:extLst>
          </p:cNvPr>
          <p:cNvCxnSpPr>
            <a:cxnSpLocks/>
          </p:cNvCxnSpPr>
          <p:nvPr/>
        </p:nvCxnSpPr>
        <p:spPr>
          <a:xfrm>
            <a:off x="2307932" y="4007991"/>
            <a:ext cx="13065" cy="592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A45EF2EC-687C-4A4C-A122-3FAE06E0AF8C}"/>
              </a:ext>
            </a:extLst>
          </p:cNvPr>
          <p:cNvCxnSpPr>
            <a:cxnSpLocks/>
          </p:cNvCxnSpPr>
          <p:nvPr/>
        </p:nvCxnSpPr>
        <p:spPr>
          <a:xfrm>
            <a:off x="1966516" y="4593318"/>
            <a:ext cx="378674" cy="1088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27F09D2-A1CA-4419-90E6-0A583C90D2E8}"/>
              </a:ext>
            </a:extLst>
          </p:cNvPr>
          <p:cNvSpPr txBox="1"/>
          <p:nvPr/>
        </p:nvSpPr>
        <p:spPr>
          <a:xfrm>
            <a:off x="2159892" y="3629134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169721D-2F3E-41E5-A2FB-9527706E0D34}"/>
              </a:ext>
            </a:extLst>
          </p:cNvPr>
          <p:cNvSpPr txBox="1"/>
          <p:nvPr/>
        </p:nvSpPr>
        <p:spPr>
          <a:xfrm>
            <a:off x="2038657" y="2885445"/>
            <a:ext cx="64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4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E00CDFC2-A0E2-454B-92EE-70BA47027F43}"/>
              </a:ext>
            </a:extLst>
          </p:cNvPr>
          <p:cNvCxnSpPr>
            <a:cxnSpLocks/>
          </p:cNvCxnSpPr>
          <p:nvPr/>
        </p:nvCxnSpPr>
        <p:spPr>
          <a:xfrm flipH="1">
            <a:off x="1914441" y="3147834"/>
            <a:ext cx="37867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3FB15412-F27D-4488-935A-0300368028C1}"/>
              </a:ext>
            </a:extLst>
          </p:cNvPr>
          <p:cNvSpPr/>
          <p:nvPr/>
        </p:nvSpPr>
        <p:spPr>
          <a:xfrm>
            <a:off x="2159892" y="3648404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 : forme 135">
            <a:extLst>
              <a:ext uri="{FF2B5EF4-FFF2-40B4-BE49-F238E27FC236}">
                <a16:creationId xmlns:a16="http://schemas.microsoft.com/office/drawing/2014/main" id="{0AE0B0BD-D9BA-4920-817A-73506C5565E9}"/>
              </a:ext>
            </a:extLst>
          </p:cNvPr>
          <p:cNvSpPr/>
          <p:nvPr/>
        </p:nvSpPr>
        <p:spPr>
          <a:xfrm>
            <a:off x="737075" y="464390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2080906-D977-469A-9FFE-9D77D7D2915D}"/>
              </a:ext>
            </a:extLst>
          </p:cNvPr>
          <p:cNvSpPr/>
          <p:nvPr/>
        </p:nvSpPr>
        <p:spPr>
          <a:xfrm>
            <a:off x="692265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EB3847C6-6119-4905-B4F3-C983CBA9E68F}"/>
              </a:ext>
            </a:extLst>
          </p:cNvPr>
          <p:cNvSpPr/>
          <p:nvPr/>
        </p:nvSpPr>
        <p:spPr>
          <a:xfrm>
            <a:off x="837826" y="339476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70B74A7-F30E-473C-A18C-798C7B60EFEB}"/>
              </a:ext>
            </a:extLst>
          </p:cNvPr>
          <p:cNvSpPr/>
          <p:nvPr/>
        </p:nvSpPr>
        <p:spPr>
          <a:xfrm>
            <a:off x="1698153" y="313734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1F717591-7445-478A-8C87-6D495CA74A78}"/>
              </a:ext>
            </a:extLst>
          </p:cNvPr>
          <p:cNvSpPr/>
          <p:nvPr/>
        </p:nvSpPr>
        <p:spPr>
          <a:xfrm>
            <a:off x="755463" y="317070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7CCC423A-D552-4ADE-891D-4696205F6149}"/>
              </a:ext>
            </a:extLst>
          </p:cNvPr>
          <p:cNvSpPr/>
          <p:nvPr/>
        </p:nvSpPr>
        <p:spPr>
          <a:xfrm>
            <a:off x="901155" y="450957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42" name="Image 14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849B91-59E5-4D41-8383-0ED3A4A35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" y="1572694"/>
            <a:ext cx="1340630" cy="607295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06E76AC1-9115-4AF3-9274-C4BE0302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5" y="1525978"/>
            <a:ext cx="838334" cy="887434"/>
          </a:xfrm>
          <a:prstGeom prst="rect">
            <a:avLst/>
          </a:prstGeom>
        </p:spPr>
      </p:pic>
      <p:sp>
        <p:nvSpPr>
          <p:cNvPr id="147" name="ZoneTexte 146">
            <a:extLst>
              <a:ext uri="{FF2B5EF4-FFF2-40B4-BE49-F238E27FC236}">
                <a16:creationId xmlns:a16="http://schemas.microsoft.com/office/drawing/2014/main" id="{14DAEABC-2140-4900-9E9E-4FB27E6A0355}"/>
              </a:ext>
            </a:extLst>
          </p:cNvPr>
          <p:cNvSpPr txBox="1"/>
          <p:nvPr/>
        </p:nvSpPr>
        <p:spPr>
          <a:xfrm>
            <a:off x="269757" y="2204022"/>
            <a:ext cx="108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ANR-</a:t>
            </a:r>
            <a:r>
              <a:rPr 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BiBeLots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230020AF-18FE-41AD-A830-3EF1F493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b="6876"/>
          <a:stretch/>
        </p:blipFill>
        <p:spPr>
          <a:xfrm>
            <a:off x="3484584" y="1606268"/>
            <a:ext cx="1315233" cy="988197"/>
          </a:xfrm>
          <a:prstGeom prst="rect">
            <a:avLst/>
          </a:prstGeom>
        </p:spPr>
      </p:pic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2F1755A8-4305-4808-9D1E-2FAAC0B57255}"/>
              </a:ext>
            </a:extLst>
          </p:cNvPr>
          <p:cNvCxnSpPr/>
          <p:nvPr/>
        </p:nvCxnSpPr>
        <p:spPr>
          <a:xfrm>
            <a:off x="4536137" y="2512450"/>
            <a:ext cx="11875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" name="Zone de texte 153">
            <a:extLst>
              <a:ext uri="{FF2B5EF4-FFF2-40B4-BE49-F238E27FC236}">
                <a16:creationId xmlns:a16="http://schemas.microsoft.com/office/drawing/2014/main" id="{D8D23F45-1C66-45F9-BF1C-32CF1294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330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1329037E-5247-4ECC-A206-408701999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4839465" y="1606310"/>
            <a:ext cx="1324285" cy="985394"/>
          </a:xfrm>
          <a:prstGeom prst="rect">
            <a:avLst/>
          </a:prstGeom>
        </p:spPr>
      </p:pic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9EA724A0-2769-4D54-AFB9-39D5B4BAB5F3}"/>
              </a:ext>
            </a:extLst>
          </p:cNvPr>
          <p:cNvCxnSpPr>
            <a:cxnSpLocks/>
          </p:cNvCxnSpPr>
          <p:nvPr/>
        </p:nvCxnSpPr>
        <p:spPr>
          <a:xfrm>
            <a:off x="5986088" y="2533843"/>
            <a:ext cx="11870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19D6B8-8870-4694-9BA6-C7655DC05FE0}"/>
              </a:ext>
            </a:extLst>
          </p:cNvPr>
          <p:cNvSpPr txBox="1"/>
          <p:nvPr/>
        </p:nvSpPr>
        <p:spPr>
          <a:xfrm>
            <a:off x="3535053" y="1364604"/>
            <a:ext cx="120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Coprecipitation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6F6B7F6-177C-483F-BAA5-0A03C5129743}"/>
              </a:ext>
            </a:extLst>
          </p:cNvPr>
          <p:cNvSpPr txBox="1"/>
          <p:nvPr/>
        </p:nvSpPr>
        <p:spPr>
          <a:xfrm>
            <a:off x="5036878" y="1311126"/>
            <a:ext cx="92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A816BFED-901C-463E-A40D-B8339213A4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23" r="12168" b="6079"/>
          <a:stretch/>
        </p:blipFill>
        <p:spPr>
          <a:xfrm>
            <a:off x="6343033" y="1048947"/>
            <a:ext cx="2491218" cy="2042708"/>
          </a:xfrm>
          <a:prstGeom prst="rect">
            <a:avLst/>
          </a:prstGeom>
        </p:spPr>
      </p:pic>
      <p:sp>
        <p:nvSpPr>
          <p:cNvPr id="160" name="Zone de texte 153">
            <a:extLst>
              <a:ext uri="{FF2B5EF4-FFF2-40B4-BE49-F238E27FC236}">
                <a16:creationId xmlns:a16="http://schemas.microsoft.com/office/drawing/2014/main" id="{6BCCAA69-2400-4D8B-AE5A-1812D2CF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748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Titre 3">
            <a:extLst>
              <a:ext uri="{FF2B5EF4-FFF2-40B4-BE49-F238E27FC236}">
                <a16:creationId xmlns:a16="http://schemas.microsoft.com/office/drawing/2014/main" id="{68F330D4-C579-4218-B041-A46B2EC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8" y="289164"/>
            <a:ext cx="3660885" cy="601574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2A137E7-6367-4FD1-9999-D5E80BDA8379}"/>
              </a:ext>
            </a:extLst>
          </p:cNvPr>
          <p:cNvSpPr/>
          <p:nvPr/>
        </p:nvSpPr>
        <p:spPr>
          <a:xfrm>
            <a:off x="8372475" y="2774051"/>
            <a:ext cx="195995" cy="2142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881974F5-B9CC-41E2-86E9-8F1B26091B7F}"/>
              </a:ext>
            </a:extLst>
          </p:cNvPr>
          <p:cNvSpPr txBox="1"/>
          <p:nvPr/>
        </p:nvSpPr>
        <p:spPr>
          <a:xfrm>
            <a:off x="4436140" y="3104954"/>
            <a:ext cx="3455219" cy="37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fr-FR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 </a:t>
            </a:r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Coating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Espace réservé du numéro de diapositive 2">
            <a:extLst>
              <a:ext uri="{FF2B5EF4-FFF2-40B4-BE49-F238E27FC236}">
                <a16:creationId xmlns:a16="http://schemas.microsoft.com/office/drawing/2014/main" id="{0404312E-E377-4FFE-A5F2-13F411A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917595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oneTexte 68">
            <a:extLst>
              <a:ext uri="{FF2B5EF4-FFF2-40B4-BE49-F238E27FC236}">
                <a16:creationId xmlns:a16="http://schemas.microsoft.com/office/drawing/2014/main" id="{32A03667-0C29-47B9-A613-387ECE15E9D4}"/>
              </a:ext>
            </a:extLst>
          </p:cNvPr>
          <p:cNvSpPr txBox="1"/>
          <p:nvPr/>
        </p:nvSpPr>
        <p:spPr>
          <a:xfrm>
            <a:off x="1335415" y="2456782"/>
            <a:ext cx="43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55C91FCB-02FA-4280-BEF5-48FD825E53FB}"/>
              </a:ext>
            </a:extLst>
          </p:cNvPr>
          <p:cNvCxnSpPr>
            <a:cxnSpLocks/>
          </p:cNvCxnSpPr>
          <p:nvPr/>
        </p:nvCxnSpPr>
        <p:spPr>
          <a:xfrm flipV="1">
            <a:off x="1310068" y="4919420"/>
            <a:ext cx="0" cy="332796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62C5625C-A636-4EB8-952A-B2A3B6E601F6}"/>
              </a:ext>
            </a:extLst>
          </p:cNvPr>
          <p:cNvSpPr txBox="1"/>
          <p:nvPr/>
        </p:nvSpPr>
        <p:spPr>
          <a:xfrm>
            <a:off x="1321851" y="4950415"/>
            <a:ext cx="923922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ECCB7B1-837D-48A4-BA4C-513BA6DD3BE2}"/>
              </a:ext>
            </a:extLst>
          </p:cNvPr>
          <p:cNvCxnSpPr>
            <a:cxnSpLocks/>
          </p:cNvCxnSpPr>
          <p:nvPr/>
        </p:nvCxnSpPr>
        <p:spPr>
          <a:xfrm>
            <a:off x="1115750" y="4942346"/>
            <a:ext cx="0" cy="328548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F34E97B7-A666-48BE-BB90-69D2D6D84A87}"/>
              </a:ext>
            </a:extLst>
          </p:cNvPr>
          <p:cNvSpPr txBox="1"/>
          <p:nvPr/>
        </p:nvSpPr>
        <p:spPr>
          <a:xfrm>
            <a:off x="569009" y="4919420"/>
            <a:ext cx="602316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58B9C796-F444-4903-9E71-FBB249BE6AFE}"/>
              </a:ext>
            </a:extLst>
          </p:cNvPr>
          <p:cNvSpPr/>
          <p:nvPr/>
        </p:nvSpPr>
        <p:spPr>
          <a:xfrm>
            <a:off x="654473" y="4218971"/>
            <a:ext cx="1451037" cy="681452"/>
          </a:xfrm>
          <a:prstGeom prst="cube">
            <a:avLst>
              <a:gd name="adj" fmla="val 3059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32AEBCA-9726-4A1E-902C-4F8FB1AC552B}"/>
              </a:ext>
            </a:extLst>
          </p:cNvPr>
          <p:cNvSpPr/>
          <p:nvPr/>
        </p:nvSpPr>
        <p:spPr>
          <a:xfrm>
            <a:off x="654871" y="3593574"/>
            <a:ext cx="1451036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BE0A2E4-F6A8-4F77-B88A-5FEAEA50C0B4}"/>
              </a:ext>
            </a:extLst>
          </p:cNvPr>
          <p:cNvSpPr/>
          <p:nvPr/>
        </p:nvSpPr>
        <p:spPr>
          <a:xfrm>
            <a:off x="651372" y="3335207"/>
            <a:ext cx="1442759" cy="461324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CA4D971-DBC9-402B-BC0D-AA9DA5F4F5E7}"/>
              </a:ext>
            </a:extLst>
          </p:cNvPr>
          <p:cNvSpPr txBox="1"/>
          <p:nvPr/>
        </p:nvSpPr>
        <p:spPr>
          <a:xfrm>
            <a:off x="1176191" y="3532618"/>
            <a:ext cx="68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5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BAF14101-5A49-4082-B107-C17EE5997796}"/>
              </a:ext>
            </a:extLst>
          </p:cNvPr>
          <p:cNvSpPr/>
          <p:nvPr/>
        </p:nvSpPr>
        <p:spPr>
          <a:xfrm>
            <a:off x="651374" y="2798958"/>
            <a:ext cx="1430484" cy="735805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745CC789-75DE-4E5A-8C77-128B8B177584}"/>
              </a:ext>
            </a:extLst>
          </p:cNvPr>
          <p:cNvSpPr/>
          <p:nvPr/>
        </p:nvSpPr>
        <p:spPr>
          <a:xfrm>
            <a:off x="1444747" y="313734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A7E93287-C344-4A34-BDFB-FB435C8C62E1}"/>
              </a:ext>
            </a:extLst>
          </p:cNvPr>
          <p:cNvSpPr/>
          <p:nvPr/>
        </p:nvSpPr>
        <p:spPr>
          <a:xfrm>
            <a:off x="1067902" y="334241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DECB1FF8-063D-427A-A17C-F3E8DE3E8614}"/>
              </a:ext>
            </a:extLst>
          </p:cNvPr>
          <p:cNvSpPr/>
          <p:nvPr/>
        </p:nvSpPr>
        <p:spPr>
          <a:xfrm>
            <a:off x="1305036" y="326997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CA626693-AA78-4AD9-82CB-4C091BC742DA}"/>
              </a:ext>
            </a:extLst>
          </p:cNvPr>
          <p:cNvSpPr/>
          <p:nvPr/>
        </p:nvSpPr>
        <p:spPr>
          <a:xfrm>
            <a:off x="892143" y="31223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09843A0-CA59-4725-AF81-676907E66428}"/>
              </a:ext>
            </a:extLst>
          </p:cNvPr>
          <p:cNvSpPr/>
          <p:nvPr/>
        </p:nvSpPr>
        <p:spPr>
          <a:xfrm>
            <a:off x="1584433" y="3276072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F323124-78B2-4227-9F4D-7CDF41118B79}"/>
              </a:ext>
            </a:extLst>
          </p:cNvPr>
          <p:cNvSpPr/>
          <p:nvPr/>
        </p:nvSpPr>
        <p:spPr>
          <a:xfrm>
            <a:off x="1153679" y="313733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21F0E34-9C39-4882-9790-E291488B26D3}"/>
              </a:ext>
            </a:extLst>
          </p:cNvPr>
          <p:cNvSpPr txBox="1"/>
          <p:nvPr/>
        </p:nvSpPr>
        <p:spPr>
          <a:xfrm>
            <a:off x="714682" y="3497740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526FBC21-C230-4D46-8DE4-E041350A3AF9}"/>
              </a:ext>
            </a:extLst>
          </p:cNvPr>
          <p:cNvSpPr/>
          <p:nvPr/>
        </p:nvSpPr>
        <p:spPr>
          <a:xfrm>
            <a:off x="1553316" y="469343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7F58D636-15CE-4F7E-92A1-3F10A06FD397}"/>
              </a:ext>
            </a:extLst>
          </p:cNvPr>
          <p:cNvSpPr/>
          <p:nvPr/>
        </p:nvSpPr>
        <p:spPr>
          <a:xfrm>
            <a:off x="1369392" y="450079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344AD82-02AB-4E75-804E-FBF3B8E0F09F}"/>
              </a:ext>
            </a:extLst>
          </p:cNvPr>
          <p:cNvSpPr/>
          <p:nvPr/>
        </p:nvSpPr>
        <p:spPr>
          <a:xfrm>
            <a:off x="1672535" y="4552882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BFD556BB-06BE-4E70-8B59-90CF0C6CB080}"/>
              </a:ext>
            </a:extLst>
          </p:cNvPr>
          <p:cNvSpPr/>
          <p:nvPr/>
        </p:nvSpPr>
        <p:spPr>
          <a:xfrm>
            <a:off x="1238755" y="46137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4CA7BA24-C33F-4003-8A45-F321424F244C}"/>
              </a:ext>
            </a:extLst>
          </p:cNvPr>
          <p:cNvSpPr/>
          <p:nvPr/>
        </p:nvSpPr>
        <p:spPr>
          <a:xfrm>
            <a:off x="1024666" y="4691557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6530580-A1C0-4DFB-B970-17311E164C1F}"/>
              </a:ext>
            </a:extLst>
          </p:cNvPr>
          <p:cNvSpPr/>
          <p:nvPr/>
        </p:nvSpPr>
        <p:spPr>
          <a:xfrm>
            <a:off x="1094348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4021255-948D-462F-B072-C4921DDC6813}"/>
              </a:ext>
            </a:extLst>
          </p:cNvPr>
          <p:cNvSpPr/>
          <p:nvPr/>
        </p:nvSpPr>
        <p:spPr>
          <a:xfrm>
            <a:off x="1623527" y="446194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BBA75DA-DCA7-41C6-AEB8-796290CF645D}"/>
              </a:ext>
            </a:extLst>
          </p:cNvPr>
          <p:cNvSpPr/>
          <p:nvPr/>
        </p:nvSpPr>
        <p:spPr>
          <a:xfrm>
            <a:off x="1751123" y="3587559"/>
            <a:ext cx="355905" cy="401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D161207-0492-42B3-B027-77CBA94B2F67}"/>
              </a:ext>
            </a:extLst>
          </p:cNvPr>
          <p:cNvCxnSpPr>
            <a:cxnSpLocks/>
          </p:cNvCxnSpPr>
          <p:nvPr/>
        </p:nvCxnSpPr>
        <p:spPr>
          <a:xfrm>
            <a:off x="2112851" y="3722184"/>
            <a:ext cx="502600" cy="23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358A744-6864-4BCC-AB4C-98FF0D372AFD}"/>
              </a:ext>
            </a:extLst>
          </p:cNvPr>
          <p:cNvSpPr txBox="1"/>
          <p:nvPr/>
        </p:nvSpPr>
        <p:spPr>
          <a:xfrm>
            <a:off x="2588653" y="3486278"/>
            <a:ext cx="10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Densification of the ESB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0A93EDC-4620-46FD-B455-D74E95207323}"/>
              </a:ext>
            </a:extLst>
          </p:cNvPr>
          <p:cNvSpPr txBox="1"/>
          <p:nvPr/>
        </p:nvSpPr>
        <p:spPr>
          <a:xfrm>
            <a:off x="666937" y="3931395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DA2B194-77C8-43E4-BA8D-0ADCEF0741A2}"/>
              </a:ext>
            </a:extLst>
          </p:cNvPr>
          <p:cNvSpPr txBox="1"/>
          <p:nvPr/>
        </p:nvSpPr>
        <p:spPr>
          <a:xfrm>
            <a:off x="1223391" y="4001305"/>
            <a:ext cx="72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10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E12EF2F7-45E9-4AAE-AB62-BA8393DF460F}"/>
              </a:ext>
            </a:extLst>
          </p:cNvPr>
          <p:cNvCxnSpPr>
            <a:cxnSpLocks/>
          </p:cNvCxnSpPr>
          <p:nvPr/>
        </p:nvCxnSpPr>
        <p:spPr>
          <a:xfrm flipH="1">
            <a:off x="1305036" y="2652254"/>
            <a:ext cx="5032" cy="26349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45998AB3-BB22-4509-BF85-1DBB3FD14256}"/>
              </a:ext>
            </a:extLst>
          </p:cNvPr>
          <p:cNvCxnSpPr>
            <a:cxnSpLocks/>
          </p:cNvCxnSpPr>
          <p:nvPr/>
        </p:nvCxnSpPr>
        <p:spPr>
          <a:xfrm>
            <a:off x="2288759" y="3146095"/>
            <a:ext cx="13065" cy="5176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83B0E767-D734-4BC8-9CFD-88FC3EB5162E}"/>
              </a:ext>
            </a:extLst>
          </p:cNvPr>
          <p:cNvCxnSpPr>
            <a:cxnSpLocks/>
          </p:cNvCxnSpPr>
          <p:nvPr/>
        </p:nvCxnSpPr>
        <p:spPr>
          <a:xfrm>
            <a:off x="2307932" y="4007991"/>
            <a:ext cx="13065" cy="592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A45EF2EC-687C-4A4C-A122-3FAE06E0AF8C}"/>
              </a:ext>
            </a:extLst>
          </p:cNvPr>
          <p:cNvCxnSpPr>
            <a:cxnSpLocks/>
          </p:cNvCxnSpPr>
          <p:nvPr/>
        </p:nvCxnSpPr>
        <p:spPr>
          <a:xfrm>
            <a:off x="1966516" y="4593318"/>
            <a:ext cx="378674" cy="1088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27F09D2-A1CA-4419-90E6-0A583C90D2E8}"/>
              </a:ext>
            </a:extLst>
          </p:cNvPr>
          <p:cNvSpPr txBox="1"/>
          <p:nvPr/>
        </p:nvSpPr>
        <p:spPr>
          <a:xfrm>
            <a:off x="2159892" y="3629134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169721D-2F3E-41E5-A2FB-9527706E0D34}"/>
              </a:ext>
            </a:extLst>
          </p:cNvPr>
          <p:cNvSpPr txBox="1"/>
          <p:nvPr/>
        </p:nvSpPr>
        <p:spPr>
          <a:xfrm>
            <a:off x="2038657" y="2885445"/>
            <a:ext cx="64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4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E00CDFC2-A0E2-454B-92EE-70BA47027F43}"/>
              </a:ext>
            </a:extLst>
          </p:cNvPr>
          <p:cNvCxnSpPr>
            <a:cxnSpLocks/>
          </p:cNvCxnSpPr>
          <p:nvPr/>
        </p:nvCxnSpPr>
        <p:spPr>
          <a:xfrm flipH="1">
            <a:off x="1914441" y="3147834"/>
            <a:ext cx="37867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3FB15412-F27D-4488-935A-0300368028C1}"/>
              </a:ext>
            </a:extLst>
          </p:cNvPr>
          <p:cNvSpPr/>
          <p:nvPr/>
        </p:nvSpPr>
        <p:spPr>
          <a:xfrm>
            <a:off x="2159892" y="3648404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 : forme 135">
            <a:extLst>
              <a:ext uri="{FF2B5EF4-FFF2-40B4-BE49-F238E27FC236}">
                <a16:creationId xmlns:a16="http://schemas.microsoft.com/office/drawing/2014/main" id="{0AE0B0BD-D9BA-4920-817A-73506C5565E9}"/>
              </a:ext>
            </a:extLst>
          </p:cNvPr>
          <p:cNvSpPr/>
          <p:nvPr/>
        </p:nvSpPr>
        <p:spPr>
          <a:xfrm>
            <a:off x="737075" y="464390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2080906-D977-469A-9FFE-9D77D7D2915D}"/>
              </a:ext>
            </a:extLst>
          </p:cNvPr>
          <p:cNvSpPr/>
          <p:nvPr/>
        </p:nvSpPr>
        <p:spPr>
          <a:xfrm>
            <a:off x="692265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EB3847C6-6119-4905-B4F3-C983CBA9E68F}"/>
              </a:ext>
            </a:extLst>
          </p:cNvPr>
          <p:cNvSpPr/>
          <p:nvPr/>
        </p:nvSpPr>
        <p:spPr>
          <a:xfrm>
            <a:off x="837826" y="339476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70B74A7-F30E-473C-A18C-798C7B60EFEB}"/>
              </a:ext>
            </a:extLst>
          </p:cNvPr>
          <p:cNvSpPr/>
          <p:nvPr/>
        </p:nvSpPr>
        <p:spPr>
          <a:xfrm>
            <a:off x="1698153" y="313734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1F717591-7445-478A-8C87-6D495CA74A78}"/>
              </a:ext>
            </a:extLst>
          </p:cNvPr>
          <p:cNvSpPr/>
          <p:nvPr/>
        </p:nvSpPr>
        <p:spPr>
          <a:xfrm>
            <a:off x="755463" y="317070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7CCC423A-D552-4ADE-891D-4696205F6149}"/>
              </a:ext>
            </a:extLst>
          </p:cNvPr>
          <p:cNvSpPr/>
          <p:nvPr/>
        </p:nvSpPr>
        <p:spPr>
          <a:xfrm>
            <a:off x="901155" y="450957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42" name="Image 14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849B91-59E5-4D41-8383-0ED3A4A35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" y="1572694"/>
            <a:ext cx="1340630" cy="607295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06E76AC1-9115-4AF3-9274-C4BE0302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5" y="1525978"/>
            <a:ext cx="838334" cy="887434"/>
          </a:xfrm>
          <a:prstGeom prst="rect">
            <a:avLst/>
          </a:prstGeom>
        </p:spPr>
      </p:pic>
      <p:sp>
        <p:nvSpPr>
          <p:cNvPr id="147" name="ZoneTexte 146">
            <a:extLst>
              <a:ext uri="{FF2B5EF4-FFF2-40B4-BE49-F238E27FC236}">
                <a16:creationId xmlns:a16="http://schemas.microsoft.com/office/drawing/2014/main" id="{14DAEABC-2140-4900-9E9E-4FB27E6A0355}"/>
              </a:ext>
            </a:extLst>
          </p:cNvPr>
          <p:cNvSpPr txBox="1"/>
          <p:nvPr/>
        </p:nvSpPr>
        <p:spPr>
          <a:xfrm>
            <a:off x="269757" y="2204022"/>
            <a:ext cx="108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ANR-</a:t>
            </a:r>
            <a:r>
              <a:rPr 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BiBeLots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230020AF-18FE-41AD-A830-3EF1F493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b="6876"/>
          <a:stretch/>
        </p:blipFill>
        <p:spPr>
          <a:xfrm>
            <a:off x="3484584" y="1606268"/>
            <a:ext cx="1315233" cy="988197"/>
          </a:xfrm>
          <a:prstGeom prst="rect">
            <a:avLst/>
          </a:prstGeom>
        </p:spPr>
      </p:pic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2F1755A8-4305-4808-9D1E-2FAAC0B57255}"/>
              </a:ext>
            </a:extLst>
          </p:cNvPr>
          <p:cNvCxnSpPr/>
          <p:nvPr/>
        </p:nvCxnSpPr>
        <p:spPr>
          <a:xfrm>
            <a:off x="4536137" y="2512450"/>
            <a:ext cx="11875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" name="Zone de texte 153">
            <a:extLst>
              <a:ext uri="{FF2B5EF4-FFF2-40B4-BE49-F238E27FC236}">
                <a16:creationId xmlns:a16="http://schemas.microsoft.com/office/drawing/2014/main" id="{D8D23F45-1C66-45F9-BF1C-32CF1294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330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1329037E-5247-4ECC-A206-408701999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4839465" y="1606310"/>
            <a:ext cx="1324285" cy="985394"/>
          </a:xfrm>
          <a:prstGeom prst="rect">
            <a:avLst/>
          </a:prstGeom>
        </p:spPr>
      </p:pic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9EA724A0-2769-4D54-AFB9-39D5B4BAB5F3}"/>
              </a:ext>
            </a:extLst>
          </p:cNvPr>
          <p:cNvCxnSpPr>
            <a:cxnSpLocks/>
          </p:cNvCxnSpPr>
          <p:nvPr/>
        </p:nvCxnSpPr>
        <p:spPr>
          <a:xfrm>
            <a:off x="5986088" y="2533843"/>
            <a:ext cx="11870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19D6B8-8870-4694-9BA6-C7655DC05FE0}"/>
              </a:ext>
            </a:extLst>
          </p:cNvPr>
          <p:cNvSpPr txBox="1"/>
          <p:nvPr/>
        </p:nvSpPr>
        <p:spPr>
          <a:xfrm>
            <a:off x="3535053" y="1364604"/>
            <a:ext cx="120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Coprecipitation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6F6B7F6-177C-483F-BAA5-0A03C5129743}"/>
              </a:ext>
            </a:extLst>
          </p:cNvPr>
          <p:cNvSpPr txBox="1"/>
          <p:nvPr/>
        </p:nvSpPr>
        <p:spPr>
          <a:xfrm>
            <a:off x="5036878" y="1311126"/>
            <a:ext cx="92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A816BFED-901C-463E-A40D-B8339213A4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23" r="12168" b="6079"/>
          <a:stretch/>
        </p:blipFill>
        <p:spPr>
          <a:xfrm>
            <a:off x="6343033" y="1048947"/>
            <a:ext cx="2491218" cy="2042708"/>
          </a:xfrm>
          <a:prstGeom prst="rect">
            <a:avLst/>
          </a:prstGeom>
        </p:spPr>
      </p:pic>
      <p:sp>
        <p:nvSpPr>
          <p:cNvPr id="160" name="Zone de texte 153">
            <a:extLst>
              <a:ext uri="{FF2B5EF4-FFF2-40B4-BE49-F238E27FC236}">
                <a16:creationId xmlns:a16="http://schemas.microsoft.com/office/drawing/2014/main" id="{6BCCAA69-2400-4D8B-AE5A-1812D2CF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748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5" name="Image 194">
            <a:extLst>
              <a:ext uri="{FF2B5EF4-FFF2-40B4-BE49-F238E27FC236}">
                <a16:creationId xmlns:a16="http://schemas.microsoft.com/office/drawing/2014/main" id="{E9F073B2-A959-4458-9A8B-A394FF3CB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9785" r="11412" b="5359"/>
          <a:stretch/>
        </p:blipFill>
        <p:spPr>
          <a:xfrm>
            <a:off x="3690054" y="3575476"/>
            <a:ext cx="2376076" cy="1941389"/>
          </a:xfrm>
          <a:prstGeom prst="rect">
            <a:avLst/>
          </a:prstGeom>
        </p:spPr>
      </p:pic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19C9FAE9-4FF4-4BAA-BA5A-50CC1EFA8B64}"/>
              </a:ext>
            </a:extLst>
          </p:cNvPr>
          <p:cNvCxnSpPr>
            <a:cxnSpLocks/>
          </p:cNvCxnSpPr>
          <p:nvPr/>
        </p:nvCxnSpPr>
        <p:spPr>
          <a:xfrm>
            <a:off x="6417822" y="4874868"/>
            <a:ext cx="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0A2B0DF2-5100-404C-BA43-A2DC0856D0AC}"/>
              </a:ext>
            </a:extLst>
          </p:cNvPr>
          <p:cNvCxnSpPr>
            <a:cxnSpLocks/>
          </p:cNvCxnSpPr>
          <p:nvPr/>
        </p:nvCxnSpPr>
        <p:spPr>
          <a:xfrm>
            <a:off x="6814658" y="5123442"/>
            <a:ext cx="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ZoneTexte 200">
            <a:extLst>
              <a:ext uri="{FF2B5EF4-FFF2-40B4-BE49-F238E27FC236}">
                <a16:creationId xmlns:a16="http://schemas.microsoft.com/office/drawing/2014/main" id="{B9ACCD96-8795-4609-BD70-D428077E77EF}"/>
              </a:ext>
            </a:extLst>
          </p:cNvPr>
          <p:cNvSpPr txBox="1"/>
          <p:nvPr/>
        </p:nvSpPr>
        <p:spPr>
          <a:xfrm>
            <a:off x="6069326" y="5288872"/>
            <a:ext cx="2407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annealing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280°C and 450°C</a:t>
            </a:r>
          </a:p>
        </p:txBody>
      </p:sp>
      <p:pic>
        <p:nvPicPr>
          <p:cNvPr id="202" name="Image 20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BB8D6F-E735-476E-AEE5-E0445B6CE8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>
          <a:xfrm>
            <a:off x="6154201" y="3587559"/>
            <a:ext cx="2275117" cy="1701313"/>
          </a:xfrm>
          <a:prstGeom prst="rect">
            <a:avLst/>
          </a:prstGeom>
        </p:spPr>
      </p:pic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13DBCC25-940F-4479-BDE1-5A5E8F11D5C5}"/>
              </a:ext>
            </a:extLst>
          </p:cNvPr>
          <p:cNvCxnSpPr>
            <a:cxnSpLocks/>
          </p:cNvCxnSpPr>
          <p:nvPr/>
        </p:nvCxnSpPr>
        <p:spPr>
          <a:xfrm>
            <a:off x="8189694" y="5244370"/>
            <a:ext cx="97111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ZoneTexte 203">
            <a:extLst>
              <a:ext uri="{FF2B5EF4-FFF2-40B4-BE49-F238E27FC236}">
                <a16:creationId xmlns:a16="http://schemas.microsoft.com/office/drawing/2014/main" id="{C69BDF6B-F9C1-472D-9D90-EF096EBCF390}"/>
              </a:ext>
            </a:extLst>
          </p:cNvPr>
          <p:cNvSpPr txBox="1"/>
          <p:nvPr/>
        </p:nvSpPr>
        <p:spPr>
          <a:xfrm>
            <a:off x="8012019" y="5008026"/>
            <a:ext cx="45246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µm</a:t>
            </a:r>
            <a:endParaRPr lang="en-US" sz="9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317D945A-6D39-4E46-A2C9-0452E8C5B693}"/>
              </a:ext>
            </a:extLst>
          </p:cNvPr>
          <p:cNvSpPr txBox="1"/>
          <p:nvPr/>
        </p:nvSpPr>
        <p:spPr>
          <a:xfrm>
            <a:off x="6459879" y="4097666"/>
            <a:ext cx="597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5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206" name="Connecteur droit avec flèche 205">
            <a:extLst>
              <a:ext uri="{FF2B5EF4-FFF2-40B4-BE49-F238E27FC236}">
                <a16:creationId xmlns:a16="http://schemas.microsoft.com/office/drawing/2014/main" id="{B2A18DEE-0C86-44F2-972E-34D985F39963}"/>
              </a:ext>
            </a:extLst>
          </p:cNvPr>
          <p:cNvCxnSpPr>
            <a:cxnSpLocks/>
          </p:cNvCxnSpPr>
          <p:nvPr/>
        </p:nvCxnSpPr>
        <p:spPr>
          <a:xfrm>
            <a:off x="6410271" y="4045358"/>
            <a:ext cx="0" cy="327104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itre 3">
            <a:extLst>
              <a:ext uri="{FF2B5EF4-FFF2-40B4-BE49-F238E27FC236}">
                <a16:creationId xmlns:a16="http://schemas.microsoft.com/office/drawing/2014/main" id="{68F330D4-C579-4218-B041-A46B2EC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8" y="289164"/>
            <a:ext cx="3660885" cy="601574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2A137E7-6367-4FD1-9999-D5E80BDA8379}"/>
              </a:ext>
            </a:extLst>
          </p:cNvPr>
          <p:cNvSpPr/>
          <p:nvPr/>
        </p:nvSpPr>
        <p:spPr>
          <a:xfrm>
            <a:off x="8372475" y="2774051"/>
            <a:ext cx="195995" cy="2142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881974F5-B9CC-41E2-86E9-8F1B26091B7F}"/>
              </a:ext>
            </a:extLst>
          </p:cNvPr>
          <p:cNvSpPr txBox="1"/>
          <p:nvPr/>
        </p:nvSpPr>
        <p:spPr>
          <a:xfrm>
            <a:off x="4436140" y="3104954"/>
            <a:ext cx="3455219" cy="37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fr-FR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 </a:t>
            </a:r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Coating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Espace réservé du numéro de diapositive 2">
            <a:extLst>
              <a:ext uri="{FF2B5EF4-FFF2-40B4-BE49-F238E27FC236}">
                <a16:creationId xmlns:a16="http://schemas.microsoft.com/office/drawing/2014/main" id="{0404312E-E377-4FFE-A5F2-13F411A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40F609-AD1C-4552-B837-7F76A6501990}"/>
              </a:ext>
            </a:extLst>
          </p:cNvPr>
          <p:cNvSpPr/>
          <p:nvPr/>
        </p:nvSpPr>
        <p:spPr>
          <a:xfrm>
            <a:off x="6154201" y="4001305"/>
            <a:ext cx="2275117" cy="4606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DC67E-59B0-4ADC-A2DE-A3E201D3BBDE}"/>
              </a:ext>
            </a:extLst>
          </p:cNvPr>
          <p:cNvSpPr/>
          <p:nvPr/>
        </p:nvSpPr>
        <p:spPr>
          <a:xfrm>
            <a:off x="6154225" y="4461940"/>
            <a:ext cx="2275117" cy="82693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83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oneTexte 68">
            <a:extLst>
              <a:ext uri="{FF2B5EF4-FFF2-40B4-BE49-F238E27FC236}">
                <a16:creationId xmlns:a16="http://schemas.microsoft.com/office/drawing/2014/main" id="{32A03667-0C29-47B9-A613-387ECE15E9D4}"/>
              </a:ext>
            </a:extLst>
          </p:cNvPr>
          <p:cNvSpPr txBox="1"/>
          <p:nvPr/>
        </p:nvSpPr>
        <p:spPr>
          <a:xfrm>
            <a:off x="1335415" y="2456782"/>
            <a:ext cx="43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55C91FCB-02FA-4280-BEF5-48FD825E53FB}"/>
              </a:ext>
            </a:extLst>
          </p:cNvPr>
          <p:cNvCxnSpPr>
            <a:cxnSpLocks/>
          </p:cNvCxnSpPr>
          <p:nvPr/>
        </p:nvCxnSpPr>
        <p:spPr>
          <a:xfrm flipV="1">
            <a:off x="1310068" y="4919420"/>
            <a:ext cx="0" cy="332796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62C5625C-A636-4EB8-952A-B2A3B6E601F6}"/>
              </a:ext>
            </a:extLst>
          </p:cNvPr>
          <p:cNvSpPr txBox="1"/>
          <p:nvPr/>
        </p:nvSpPr>
        <p:spPr>
          <a:xfrm>
            <a:off x="1321851" y="4950415"/>
            <a:ext cx="923922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Hydrogen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ECCB7B1-837D-48A4-BA4C-513BA6DD3BE2}"/>
              </a:ext>
            </a:extLst>
          </p:cNvPr>
          <p:cNvCxnSpPr>
            <a:cxnSpLocks/>
          </p:cNvCxnSpPr>
          <p:nvPr/>
        </p:nvCxnSpPr>
        <p:spPr>
          <a:xfrm>
            <a:off x="1115750" y="4942346"/>
            <a:ext cx="0" cy="328548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F34E97B7-A666-48BE-BB90-69D2D6D84A87}"/>
              </a:ext>
            </a:extLst>
          </p:cNvPr>
          <p:cNvSpPr txBox="1"/>
          <p:nvPr/>
        </p:nvSpPr>
        <p:spPr>
          <a:xfrm>
            <a:off x="569009" y="4919420"/>
            <a:ext cx="602316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58B9C796-F444-4903-9E71-FBB249BE6AFE}"/>
              </a:ext>
            </a:extLst>
          </p:cNvPr>
          <p:cNvSpPr/>
          <p:nvPr/>
        </p:nvSpPr>
        <p:spPr>
          <a:xfrm>
            <a:off x="654473" y="4218971"/>
            <a:ext cx="1451037" cy="681452"/>
          </a:xfrm>
          <a:prstGeom prst="cube">
            <a:avLst>
              <a:gd name="adj" fmla="val 3059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32AEBCA-9726-4A1E-902C-4F8FB1AC552B}"/>
              </a:ext>
            </a:extLst>
          </p:cNvPr>
          <p:cNvSpPr/>
          <p:nvPr/>
        </p:nvSpPr>
        <p:spPr>
          <a:xfrm>
            <a:off x="654871" y="3593574"/>
            <a:ext cx="1451036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BE0A2E4-F6A8-4F77-B88A-5FEAEA50C0B4}"/>
              </a:ext>
            </a:extLst>
          </p:cNvPr>
          <p:cNvSpPr/>
          <p:nvPr/>
        </p:nvSpPr>
        <p:spPr>
          <a:xfrm>
            <a:off x="651372" y="3335207"/>
            <a:ext cx="1442759" cy="461324"/>
          </a:xfrm>
          <a:prstGeom prst="cube">
            <a:avLst>
              <a:gd name="adj" fmla="val 41538"/>
            </a:avLst>
          </a:prstGeom>
          <a:solidFill>
            <a:schemeClr val="accent2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CA4D971-DBC9-402B-BC0D-AA9DA5F4F5E7}"/>
              </a:ext>
            </a:extLst>
          </p:cNvPr>
          <p:cNvSpPr txBox="1"/>
          <p:nvPr/>
        </p:nvSpPr>
        <p:spPr>
          <a:xfrm>
            <a:off x="1176191" y="3532618"/>
            <a:ext cx="68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5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BAF14101-5A49-4082-B107-C17EE5997796}"/>
              </a:ext>
            </a:extLst>
          </p:cNvPr>
          <p:cNvSpPr/>
          <p:nvPr/>
        </p:nvSpPr>
        <p:spPr>
          <a:xfrm>
            <a:off x="651374" y="2798958"/>
            <a:ext cx="1430484" cy="735805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745CC789-75DE-4E5A-8C77-128B8B177584}"/>
              </a:ext>
            </a:extLst>
          </p:cNvPr>
          <p:cNvSpPr/>
          <p:nvPr/>
        </p:nvSpPr>
        <p:spPr>
          <a:xfrm>
            <a:off x="1444747" y="313734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A7E93287-C344-4A34-BDFB-FB435C8C62E1}"/>
              </a:ext>
            </a:extLst>
          </p:cNvPr>
          <p:cNvSpPr/>
          <p:nvPr/>
        </p:nvSpPr>
        <p:spPr>
          <a:xfrm>
            <a:off x="1067902" y="334241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DECB1FF8-063D-427A-A17C-F3E8DE3E8614}"/>
              </a:ext>
            </a:extLst>
          </p:cNvPr>
          <p:cNvSpPr/>
          <p:nvPr/>
        </p:nvSpPr>
        <p:spPr>
          <a:xfrm>
            <a:off x="1305036" y="326997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CA626693-AA78-4AD9-82CB-4C091BC742DA}"/>
              </a:ext>
            </a:extLst>
          </p:cNvPr>
          <p:cNvSpPr/>
          <p:nvPr/>
        </p:nvSpPr>
        <p:spPr>
          <a:xfrm>
            <a:off x="892143" y="31223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09843A0-CA59-4725-AF81-676907E66428}"/>
              </a:ext>
            </a:extLst>
          </p:cNvPr>
          <p:cNvSpPr/>
          <p:nvPr/>
        </p:nvSpPr>
        <p:spPr>
          <a:xfrm>
            <a:off x="1584433" y="3276072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F323124-78B2-4227-9F4D-7CDF41118B79}"/>
              </a:ext>
            </a:extLst>
          </p:cNvPr>
          <p:cNvSpPr/>
          <p:nvPr/>
        </p:nvSpPr>
        <p:spPr>
          <a:xfrm>
            <a:off x="1153679" y="313733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21F0E34-9C39-4882-9790-E291488B26D3}"/>
              </a:ext>
            </a:extLst>
          </p:cNvPr>
          <p:cNvSpPr txBox="1"/>
          <p:nvPr/>
        </p:nvSpPr>
        <p:spPr>
          <a:xfrm>
            <a:off x="714682" y="3497740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ESB</a:t>
            </a: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526FBC21-C230-4D46-8DE4-E041350A3AF9}"/>
              </a:ext>
            </a:extLst>
          </p:cNvPr>
          <p:cNvSpPr/>
          <p:nvPr/>
        </p:nvSpPr>
        <p:spPr>
          <a:xfrm>
            <a:off x="1553316" y="469343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7F58D636-15CE-4F7E-92A1-3F10A06FD397}"/>
              </a:ext>
            </a:extLst>
          </p:cNvPr>
          <p:cNvSpPr/>
          <p:nvPr/>
        </p:nvSpPr>
        <p:spPr>
          <a:xfrm>
            <a:off x="1369392" y="450079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344AD82-02AB-4E75-804E-FBF3B8E0F09F}"/>
              </a:ext>
            </a:extLst>
          </p:cNvPr>
          <p:cNvSpPr/>
          <p:nvPr/>
        </p:nvSpPr>
        <p:spPr>
          <a:xfrm>
            <a:off x="1672535" y="4552882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BFD556BB-06BE-4E70-8B59-90CF0C6CB080}"/>
              </a:ext>
            </a:extLst>
          </p:cNvPr>
          <p:cNvSpPr/>
          <p:nvPr/>
        </p:nvSpPr>
        <p:spPr>
          <a:xfrm>
            <a:off x="1238755" y="46137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4CA7BA24-C33F-4003-8A45-F321424F244C}"/>
              </a:ext>
            </a:extLst>
          </p:cNvPr>
          <p:cNvSpPr/>
          <p:nvPr/>
        </p:nvSpPr>
        <p:spPr>
          <a:xfrm>
            <a:off x="1024666" y="4691557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6530580-A1C0-4DFB-B970-17311E164C1F}"/>
              </a:ext>
            </a:extLst>
          </p:cNvPr>
          <p:cNvSpPr/>
          <p:nvPr/>
        </p:nvSpPr>
        <p:spPr>
          <a:xfrm>
            <a:off x="1094348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34021255-948D-462F-B072-C4921DDC6813}"/>
              </a:ext>
            </a:extLst>
          </p:cNvPr>
          <p:cNvSpPr/>
          <p:nvPr/>
        </p:nvSpPr>
        <p:spPr>
          <a:xfrm>
            <a:off x="1623527" y="446194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BBA75DA-DCA7-41C6-AEB8-796290CF645D}"/>
              </a:ext>
            </a:extLst>
          </p:cNvPr>
          <p:cNvSpPr/>
          <p:nvPr/>
        </p:nvSpPr>
        <p:spPr>
          <a:xfrm>
            <a:off x="1751123" y="3587559"/>
            <a:ext cx="355905" cy="401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D161207-0492-42B3-B027-77CBA94B2F67}"/>
              </a:ext>
            </a:extLst>
          </p:cNvPr>
          <p:cNvCxnSpPr>
            <a:cxnSpLocks/>
          </p:cNvCxnSpPr>
          <p:nvPr/>
        </p:nvCxnSpPr>
        <p:spPr>
          <a:xfrm>
            <a:off x="2112851" y="3722184"/>
            <a:ext cx="502600" cy="23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358A744-6864-4BCC-AB4C-98FF0D372AFD}"/>
              </a:ext>
            </a:extLst>
          </p:cNvPr>
          <p:cNvSpPr txBox="1"/>
          <p:nvPr/>
        </p:nvSpPr>
        <p:spPr>
          <a:xfrm>
            <a:off x="2588653" y="3486278"/>
            <a:ext cx="10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Densification of the ESB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0A93EDC-4620-46FD-B455-D74E95207323}"/>
              </a:ext>
            </a:extLst>
          </p:cNvPr>
          <p:cNvSpPr txBox="1"/>
          <p:nvPr/>
        </p:nvSpPr>
        <p:spPr>
          <a:xfrm>
            <a:off x="666937" y="3931395"/>
            <a:ext cx="84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"/>
              </a:rPr>
              <a:t>GDC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DA2B194-77C8-43E4-BA8D-0ADCEF0741A2}"/>
              </a:ext>
            </a:extLst>
          </p:cNvPr>
          <p:cNvSpPr txBox="1"/>
          <p:nvPr/>
        </p:nvSpPr>
        <p:spPr>
          <a:xfrm>
            <a:off x="1223391" y="4001305"/>
            <a:ext cx="72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libri "/>
                <a:cs typeface="Times New Roman" panose="02020603050405020304" pitchFamily="18" charset="0"/>
              </a:rPr>
              <a:t>~ 10</a:t>
            </a:r>
            <a:r>
              <a:rPr lang="fr-FR" sz="1200" dirty="0">
                <a:solidFill>
                  <a:srgbClr val="000000"/>
                </a:solidFill>
                <a:latin typeface="Calibri "/>
              </a:rPr>
              <a:t> µm</a:t>
            </a:r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E12EF2F7-45E9-4AAE-AB62-BA8393DF460F}"/>
              </a:ext>
            </a:extLst>
          </p:cNvPr>
          <p:cNvCxnSpPr>
            <a:cxnSpLocks/>
          </p:cNvCxnSpPr>
          <p:nvPr/>
        </p:nvCxnSpPr>
        <p:spPr>
          <a:xfrm flipH="1">
            <a:off x="1305036" y="2652254"/>
            <a:ext cx="5032" cy="26349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45998AB3-BB22-4509-BF85-1DBB3FD14256}"/>
              </a:ext>
            </a:extLst>
          </p:cNvPr>
          <p:cNvCxnSpPr>
            <a:cxnSpLocks/>
          </p:cNvCxnSpPr>
          <p:nvPr/>
        </p:nvCxnSpPr>
        <p:spPr>
          <a:xfrm>
            <a:off x="2288759" y="3146095"/>
            <a:ext cx="13065" cy="5176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83B0E767-D734-4BC8-9CFD-88FC3EB5162E}"/>
              </a:ext>
            </a:extLst>
          </p:cNvPr>
          <p:cNvCxnSpPr>
            <a:cxnSpLocks/>
          </p:cNvCxnSpPr>
          <p:nvPr/>
        </p:nvCxnSpPr>
        <p:spPr>
          <a:xfrm>
            <a:off x="2307932" y="4007991"/>
            <a:ext cx="13065" cy="5924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A45EF2EC-687C-4A4C-A122-3FAE06E0AF8C}"/>
              </a:ext>
            </a:extLst>
          </p:cNvPr>
          <p:cNvCxnSpPr>
            <a:cxnSpLocks/>
          </p:cNvCxnSpPr>
          <p:nvPr/>
        </p:nvCxnSpPr>
        <p:spPr>
          <a:xfrm>
            <a:off x="1966516" y="4593318"/>
            <a:ext cx="378674" cy="1088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27F09D2-A1CA-4419-90E6-0A583C90D2E8}"/>
              </a:ext>
            </a:extLst>
          </p:cNvPr>
          <p:cNvSpPr txBox="1"/>
          <p:nvPr/>
        </p:nvSpPr>
        <p:spPr>
          <a:xfrm>
            <a:off x="2159892" y="3629134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169721D-2F3E-41E5-A2FB-9527706E0D34}"/>
              </a:ext>
            </a:extLst>
          </p:cNvPr>
          <p:cNvSpPr txBox="1"/>
          <p:nvPr/>
        </p:nvSpPr>
        <p:spPr>
          <a:xfrm>
            <a:off x="2038657" y="2885445"/>
            <a:ext cx="64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4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E00CDFC2-A0E2-454B-92EE-70BA47027F43}"/>
              </a:ext>
            </a:extLst>
          </p:cNvPr>
          <p:cNvCxnSpPr>
            <a:cxnSpLocks/>
          </p:cNvCxnSpPr>
          <p:nvPr/>
        </p:nvCxnSpPr>
        <p:spPr>
          <a:xfrm flipH="1">
            <a:off x="1914441" y="3147834"/>
            <a:ext cx="37867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3FB15412-F27D-4488-935A-0300368028C1}"/>
              </a:ext>
            </a:extLst>
          </p:cNvPr>
          <p:cNvSpPr/>
          <p:nvPr/>
        </p:nvSpPr>
        <p:spPr>
          <a:xfrm>
            <a:off x="2159892" y="3648404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 : forme 135">
            <a:extLst>
              <a:ext uri="{FF2B5EF4-FFF2-40B4-BE49-F238E27FC236}">
                <a16:creationId xmlns:a16="http://schemas.microsoft.com/office/drawing/2014/main" id="{0AE0B0BD-D9BA-4920-817A-73506C5565E9}"/>
              </a:ext>
            </a:extLst>
          </p:cNvPr>
          <p:cNvSpPr/>
          <p:nvPr/>
        </p:nvSpPr>
        <p:spPr>
          <a:xfrm>
            <a:off x="737075" y="464390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2080906-D977-469A-9FFE-9D77D7D2915D}"/>
              </a:ext>
            </a:extLst>
          </p:cNvPr>
          <p:cNvSpPr/>
          <p:nvPr/>
        </p:nvSpPr>
        <p:spPr>
          <a:xfrm>
            <a:off x="692265" y="4514986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EB3847C6-6119-4905-B4F3-C983CBA9E68F}"/>
              </a:ext>
            </a:extLst>
          </p:cNvPr>
          <p:cNvSpPr/>
          <p:nvPr/>
        </p:nvSpPr>
        <p:spPr>
          <a:xfrm>
            <a:off x="837826" y="339476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470B74A7-F30E-473C-A18C-798C7B60EFEB}"/>
              </a:ext>
            </a:extLst>
          </p:cNvPr>
          <p:cNvSpPr/>
          <p:nvPr/>
        </p:nvSpPr>
        <p:spPr>
          <a:xfrm>
            <a:off x="1698153" y="313734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1F717591-7445-478A-8C87-6D495CA74A78}"/>
              </a:ext>
            </a:extLst>
          </p:cNvPr>
          <p:cNvSpPr/>
          <p:nvPr/>
        </p:nvSpPr>
        <p:spPr>
          <a:xfrm>
            <a:off x="755463" y="317070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7CCC423A-D552-4ADE-891D-4696205F6149}"/>
              </a:ext>
            </a:extLst>
          </p:cNvPr>
          <p:cNvSpPr/>
          <p:nvPr/>
        </p:nvSpPr>
        <p:spPr>
          <a:xfrm>
            <a:off x="901155" y="4509570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42" name="Image 14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849B91-59E5-4D41-8383-0ED3A4A35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" y="1572694"/>
            <a:ext cx="1340630" cy="607295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06E76AC1-9115-4AF3-9274-C4BE0302D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5" y="1525978"/>
            <a:ext cx="838334" cy="887434"/>
          </a:xfrm>
          <a:prstGeom prst="rect">
            <a:avLst/>
          </a:prstGeom>
        </p:spPr>
      </p:pic>
      <p:sp>
        <p:nvSpPr>
          <p:cNvPr id="147" name="ZoneTexte 146">
            <a:extLst>
              <a:ext uri="{FF2B5EF4-FFF2-40B4-BE49-F238E27FC236}">
                <a16:creationId xmlns:a16="http://schemas.microsoft.com/office/drawing/2014/main" id="{14DAEABC-2140-4900-9E9E-4FB27E6A0355}"/>
              </a:ext>
            </a:extLst>
          </p:cNvPr>
          <p:cNvSpPr txBox="1"/>
          <p:nvPr/>
        </p:nvSpPr>
        <p:spPr>
          <a:xfrm>
            <a:off x="269757" y="2204022"/>
            <a:ext cx="108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ANR-</a:t>
            </a:r>
            <a:r>
              <a:rPr 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BiBeLots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230020AF-18FE-41AD-A830-3EF1F493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b="6876"/>
          <a:stretch/>
        </p:blipFill>
        <p:spPr>
          <a:xfrm>
            <a:off x="3484584" y="1606268"/>
            <a:ext cx="1315233" cy="988197"/>
          </a:xfrm>
          <a:prstGeom prst="rect">
            <a:avLst/>
          </a:prstGeom>
        </p:spPr>
      </p:pic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2F1755A8-4305-4808-9D1E-2FAAC0B57255}"/>
              </a:ext>
            </a:extLst>
          </p:cNvPr>
          <p:cNvCxnSpPr/>
          <p:nvPr/>
        </p:nvCxnSpPr>
        <p:spPr>
          <a:xfrm>
            <a:off x="4536137" y="2512450"/>
            <a:ext cx="11875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" name="Zone de texte 153">
            <a:extLst>
              <a:ext uri="{FF2B5EF4-FFF2-40B4-BE49-F238E27FC236}">
                <a16:creationId xmlns:a16="http://schemas.microsoft.com/office/drawing/2014/main" id="{D8D23F45-1C66-45F9-BF1C-32CF1294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330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1329037E-5247-4ECC-A206-408701999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4839465" y="1606310"/>
            <a:ext cx="1324285" cy="985394"/>
          </a:xfrm>
          <a:prstGeom prst="rect">
            <a:avLst/>
          </a:prstGeom>
        </p:spPr>
      </p:pic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9EA724A0-2769-4D54-AFB9-39D5B4BAB5F3}"/>
              </a:ext>
            </a:extLst>
          </p:cNvPr>
          <p:cNvCxnSpPr>
            <a:cxnSpLocks/>
          </p:cNvCxnSpPr>
          <p:nvPr/>
        </p:nvCxnSpPr>
        <p:spPr>
          <a:xfrm>
            <a:off x="5986088" y="2533843"/>
            <a:ext cx="11870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4019D6B8-8870-4694-9BA6-C7655DC05FE0}"/>
              </a:ext>
            </a:extLst>
          </p:cNvPr>
          <p:cNvSpPr txBox="1"/>
          <p:nvPr/>
        </p:nvSpPr>
        <p:spPr>
          <a:xfrm>
            <a:off x="3535053" y="1364604"/>
            <a:ext cx="120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Coprecipitation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76F6B7F6-177C-483F-BAA5-0A03C5129743}"/>
              </a:ext>
            </a:extLst>
          </p:cNvPr>
          <p:cNvSpPr txBox="1"/>
          <p:nvPr/>
        </p:nvSpPr>
        <p:spPr>
          <a:xfrm>
            <a:off x="5036878" y="1311126"/>
            <a:ext cx="92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Citrate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A816BFED-901C-463E-A40D-B8339213A4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23" r="12168" b="6079"/>
          <a:stretch/>
        </p:blipFill>
        <p:spPr>
          <a:xfrm>
            <a:off x="6343033" y="1048947"/>
            <a:ext cx="2491218" cy="2042708"/>
          </a:xfrm>
          <a:prstGeom prst="rect">
            <a:avLst/>
          </a:prstGeom>
        </p:spPr>
      </p:pic>
      <p:sp>
        <p:nvSpPr>
          <p:cNvPr id="160" name="Zone de texte 153">
            <a:extLst>
              <a:ext uri="{FF2B5EF4-FFF2-40B4-BE49-F238E27FC236}">
                <a16:creationId xmlns:a16="http://schemas.microsoft.com/office/drawing/2014/main" id="{6BCCAA69-2400-4D8B-AE5A-1812D2CF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748" y="2314934"/>
            <a:ext cx="458460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µm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5" name="Image 194">
            <a:extLst>
              <a:ext uri="{FF2B5EF4-FFF2-40B4-BE49-F238E27FC236}">
                <a16:creationId xmlns:a16="http://schemas.microsoft.com/office/drawing/2014/main" id="{E9F073B2-A959-4458-9A8B-A394FF3CB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9785" r="11412" b="5359"/>
          <a:stretch/>
        </p:blipFill>
        <p:spPr>
          <a:xfrm>
            <a:off x="3690054" y="3575476"/>
            <a:ext cx="2376076" cy="1941389"/>
          </a:xfrm>
          <a:prstGeom prst="rect">
            <a:avLst/>
          </a:prstGeom>
        </p:spPr>
      </p:pic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19C9FAE9-4FF4-4BAA-BA5A-50CC1EFA8B64}"/>
              </a:ext>
            </a:extLst>
          </p:cNvPr>
          <p:cNvCxnSpPr>
            <a:cxnSpLocks/>
          </p:cNvCxnSpPr>
          <p:nvPr/>
        </p:nvCxnSpPr>
        <p:spPr>
          <a:xfrm>
            <a:off x="6417822" y="4874868"/>
            <a:ext cx="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0A2B0DF2-5100-404C-BA43-A2DC0856D0AC}"/>
              </a:ext>
            </a:extLst>
          </p:cNvPr>
          <p:cNvCxnSpPr>
            <a:cxnSpLocks/>
          </p:cNvCxnSpPr>
          <p:nvPr/>
        </p:nvCxnSpPr>
        <p:spPr>
          <a:xfrm>
            <a:off x="6814658" y="5123442"/>
            <a:ext cx="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ZoneTexte 200">
            <a:extLst>
              <a:ext uri="{FF2B5EF4-FFF2-40B4-BE49-F238E27FC236}">
                <a16:creationId xmlns:a16="http://schemas.microsoft.com/office/drawing/2014/main" id="{B9ACCD96-8795-4609-BD70-D428077E77EF}"/>
              </a:ext>
            </a:extLst>
          </p:cNvPr>
          <p:cNvSpPr txBox="1"/>
          <p:nvPr/>
        </p:nvSpPr>
        <p:spPr>
          <a:xfrm>
            <a:off x="6069326" y="5288872"/>
            <a:ext cx="2407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annealing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280°C and 450°C</a:t>
            </a:r>
          </a:p>
        </p:txBody>
      </p:sp>
      <p:pic>
        <p:nvPicPr>
          <p:cNvPr id="202" name="Image 20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BB8D6F-E735-476E-AEE5-E0445B6CE8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>
          <a:xfrm>
            <a:off x="6154201" y="3587559"/>
            <a:ext cx="2275117" cy="1701313"/>
          </a:xfrm>
          <a:prstGeom prst="rect">
            <a:avLst/>
          </a:prstGeom>
        </p:spPr>
      </p:pic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13DBCC25-940F-4479-BDE1-5A5E8F11D5C5}"/>
              </a:ext>
            </a:extLst>
          </p:cNvPr>
          <p:cNvCxnSpPr>
            <a:cxnSpLocks/>
          </p:cNvCxnSpPr>
          <p:nvPr/>
        </p:nvCxnSpPr>
        <p:spPr>
          <a:xfrm>
            <a:off x="8189694" y="5244370"/>
            <a:ext cx="97111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ZoneTexte 203">
            <a:extLst>
              <a:ext uri="{FF2B5EF4-FFF2-40B4-BE49-F238E27FC236}">
                <a16:creationId xmlns:a16="http://schemas.microsoft.com/office/drawing/2014/main" id="{C69BDF6B-F9C1-472D-9D90-EF096EBCF390}"/>
              </a:ext>
            </a:extLst>
          </p:cNvPr>
          <p:cNvSpPr txBox="1"/>
          <p:nvPr/>
        </p:nvSpPr>
        <p:spPr>
          <a:xfrm>
            <a:off x="8012019" y="5008026"/>
            <a:ext cx="45246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µm</a:t>
            </a:r>
            <a:endParaRPr lang="en-US" sz="9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317D945A-6D39-4E46-A2C9-0452E8C5B693}"/>
              </a:ext>
            </a:extLst>
          </p:cNvPr>
          <p:cNvSpPr txBox="1"/>
          <p:nvPr/>
        </p:nvSpPr>
        <p:spPr>
          <a:xfrm>
            <a:off x="6459879" y="4097666"/>
            <a:ext cx="597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± 5 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</a:rPr>
              <a:t>µm</a:t>
            </a: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(Corps)"/>
                <a:cs typeface="Times New Roman" panose="02020603050405020304" pitchFamily="18" charset="0"/>
              </a:rPr>
              <a:t> </a:t>
            </a:r>
            <a:endParaRPr lang="fr-FR" sz="1100" b="1" dirty="0">
              <a:solidFill>
                <a:schemeClr val="accent2">
                  <a:lumMod val="60000"/>
                  <a:lumOff val="40000"/>
                </a:schemeClr>
              </a:solidFill>
              <a:latin typeface="calibri (Corps)"/>
            </a:endParaRPr>
          </a:p>
        </p:txBody>
      </p:sp>
      <p:cxnSp>
        <p:nvCxnSpPr>
          <p:cNvPr id="206" name="Connecteur droit avec flèche 205">
            <a:extLst>
              <a:ext uri="{FF2B5EF4-FFF2-40B4-BE49-F238E27FC236}">
                <a16:creationId xmlns:a16="http://schemas.microsoft.com/office/drawing/2014/main" id="{B2A18DEE-0C86-44F2-972E-34D985F39963}"/>
              </a:ext>
            </a:extLst>
          </p:cNvPr>
          <p:cNvCxnSpPr>
            <a:cxnSpLocks/>
          </p:cNvCxnSpPr>
          <p:nvPr/>
        </p:nvCxnSpPr>
        <p:spPr>
          <a:xfrm>
            <a:off x="6410271" y="4045358"/>
            <a:ext cx="0" cy="327104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itre 3">
            <a:extLst>
              <a:ext uri="{FF2B5EF4-FFF2-40B4-BE49-F238E27FC236}">
                <a16:creationId xmlns:a16="http://schemas.microsoft.com/office/drawing/2014/main" id="{68F330D4-C579-4218-B041-A46B2EC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8" y="289164"/>
            <a:ext cx="3660885" cy="601574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2A137E7-6367-4FD1-9999-D5E80BDA8379}"/>
              </a:ext>
            </a:extLst>
          </p:cNvPr>
          <p:cNvSpPr/>
          <p:nvPr/>
        </p:nvSpPr>
        <p:spPr>
          <a:xfrm>
            <a:off x="8372475" y="2774051"/>
            <a:ext cx="195995" cy="2142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881974F5-B9CC-41E2-86E9-8F1B26091B7F}"/>
              </a:ext>
            </a:extLst>
          </p:cNvPr>
          <p:cNvSpPr txBox="1"/>
          <p:nvPr/>
        </p:nvSpPr>
        <p:spPr>
          <a:xfrm>
            <a:off x="4436140" y="3104954"/>
            <a:ext cx="3455219" cy="37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fr-FR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fr-FR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 </a:t>
            </a:r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Coating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Espace réservé du numéro de diapositive 2">
            <a:extLst>
              <a:ext uri="{FF2B5EF4-FFF2-40B4-BE49-F238E27FC236}">
                <a16:creationId xmlns:a16="http://schemas.microsoft.com/office/drawing/2014/main" id="{0404312E-E377-4FFE-A5F2-13F411A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9024" y="6550834"/>
            <a:ext cx="533400" cy="215361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9BF2B963-B43F-4BA1-9D8C-7C810FCFC42F}"/>
              </a:ext>
            </a:extLst>
          </p:cNvPr>
          <p:cNvSpPr txBox="1"/>
          <p:nvPr/>
        </p:nvSpPr>
        <p:spPr>
          <a:xfrm>
            <a:off x="1321851" y="5569562"/>
            <a:ext cx="61076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212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ESB dense layer           Cathode materials           Complete </a:t>
            </a:r>
            <a:r>
              <a:rPr lang="fr-FR" dirty="0" err="1">
                <a:solidFill>
                  <a:srgbClr val="1212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endParaRPr lang="fr-FR" dirty="0">
              <a:solidFill>
                <a:srgbClr val="1212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4" name="Connecteur droit avec flèche 223">
            <a:extLst>
              <a:ext uri="{FF2B5EF4-FFF2-40B4-BE49-F238E27FC236}">
                <a16:creationId xmlns:a16="http://schemas.microsoft.com/office/drawing/2014/main" id="{B176CC9B-1EB8-4758-88F2-1E21C04B9B4D}"/>
              </a:ext>
            </a:extLst>
          </p:cNvPr>
          <p:cNvCxnSpPr/>
          <p:nvPr/>
        </p:nvCxnSpPr>
        <p:spPr>
          <a:xfrm>
            <a:off x="3108359" y="5769712"/>
            <a:ext cx="3762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082874F2-7610-4368-B0D9-C2212806D111}"/>
              </a:ext>
            </a:extLst>
          </p:cNvPr>
          <p:cNvCxnSpPr/>
          <p:nvPr/>
        </p:nvCxnSpPr>
        <p:spPr>
          <a:xfrm>
            <a:off x="5391423" y="5760187"/>
            <a:ext cx="3762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22284C0-40FB-4041-9EBA-1CDCFAA3737A}"/>
              </a:ext>
            </a:extLst>
          </p:cNvPr>
          <p:cNvSpPr/>
          <p:nvPr/>
        </p:nvSpPr>
        <p:spPr>
          <a:xfrm>
            <a:off x="6154201" y="4001305"/>
            <a:ext cx="2275117" cy="4606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4818C9-4BCB-4EF4-B0A2-3477EF28B047}"/>
              </a:ext>
            </a:extLst>
          </p:cNvPr>
          <p:cNvSpPr/>
          <p:nvPr/>
        </p:nvSpPr>
        <p:spPr>
          <a:xfrm>
            <a:off x="6154225" y="4461940"/>
            <a:ext cx="2275117" cy="82693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37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5F73D-A698-45C6-BD9A-4D97994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20861"/>
            <a:ext cx="7035800" cy="1820989"/>
          </a:xfrm>
        </p:spPr>
        <p:txBody>
          <a:bodyPr/>
          <a:lstStyle/>
          <a:p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THANK YOU FOR </a:t>
            </a:r>
            <a:b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7148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FBB25C-7B25-45CC-BEB5-7F55987458F0}"/>
              </a:ext>
            </a:extLst>
          </p:cNvPr>
          <p:cNvSpPr txBox="1"/>
          <p:nvPr/>
        </p:nvSpPr>
        <p:spPr>
          <a:xfrm>
            <a:off x="531094" y="4728719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stability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8704428-44A3-45FC-BB2D-394DB6F9AEA8}"/>
              </a:ext>
            </a:extLst>
          </p:cNvPr>
          <p:cNvCxnSpPr>
            <a:cxnSpLocks/>
          </p:cNvCxnSpPr>
          <p:nvPr/>
        </p:nvCxnSpPr>
        <p:spPr>
          <a:xfrm>
            <a:off x="692447" y="5274422"/>
            <a:ext cx="5669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3D6C20E-2026-4C6A-A369-25F79F1D22E7}"/>
              </a:ext>
            </a:extLst>
          </p:cNvPr>
          <p:cNvSpPr txBox="1"/>
          <p:nvPr/>
        </p:nvSpPr>
        <p:spPr>
          <a:xfrm>
            <a:off x="1259375" y="5074710"/>
            <a:ext cx="48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Mediocre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conductivity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700°C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EC976D-8933-41F5-A518-8F5B4656F41B}"/>
              </a:ext>
            </a:extLst>
          </p:cNvPr>
          <p:cNvSpPr txBox="1"/>
          <p:nvPr/>
        </p:nvSpPr>
        <p:spPr>
          <a:xfrm>
            <a:off x="1689139" y="5442188"/>
            <a:ext cx="745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instability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reactivity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electrode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microstructure</a:t>
            </a: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3EE71063-A5D8-4628-9926-541A26194FD7}"/>
              </a:ext>
            </a:extLst>
          </p:cNvPr>
          <p:cNvSpPr/>
          <p:nvPr/>
        </p:nvSpPr>
        <p:spPr>
          <a:xfrm>
            <a:off x="5932367" y="2970921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F9D5FB8-5B7F-4CB2-A041-95EDFB9EA692}"/>
              </a:ext>
            </a:extLst>
          </p:cNvPr>
          <p:cNvSpPr txBox="1"/>
          <p:nvPr/>
        </p:nvSpPr>
        <p:spPr>
          <a:xfrm>
            <a:off x="4959204" y="2066394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8DE7B95-8B07-4DC3-8C03-5416B4E570DF}"/>
              </a:ext>
            </a:extLst>
          </p:cNvPr>
          <p:cNvSpPr txBox="1"/>
          <p:nvPr/>
        </p:nvSpPr>
        <p:spPr>
          <a:xfrm>
            <a:off x="4817127" y="2671079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F217DA1-2CCC-4A11-B71F-B91DB530F461}"/>
              </a:ext>
            </a:extLst>
          </p:cNvPr>
          <p:cNvSpPr txBox="1"/>
          <p:nvPr/>
        </p:nvSpPr>
        <p:spPr>
          <a:xfrm>
            <a:off x="5083289" y="3329510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61829ABB-07A3-49C6-B254-7E5209BAC7C2}"/>
              </a:ext>
            </a:extLst>
          </p:cNvPr>
          <p:cNvSpPr/>
          <p:nvPr/>
        </p:nvSpPr>
        <p:spPr>
          <a:xfrm>
            <a:off x="7510777" y="368860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98268A19-8A03-4DBF-AEFC-21481FD4BDAE}"/>
              </a:ext>
            </a:extLst>
          </p:cNvPr>
          <p:cNvSpPr/>
          <p:nvPr/>
        </p:nvSpPr>
        <p:spPr>
          <a:xfrm>
            <a:off x="6116565" y="332069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80B1B220-BEF6-40D2-84B6-EE407B67D65B}"/>
              </a:ext>
            </a:extLst>
          </p:cNvPr>
          <p:cNvSpPr/>
          <p:nvPr/>
        </p:nvSpPr>
        <p:spPr>
          <a:xfrm>
            <a:off x="7190755" y="363067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AF3DFE43-120D-44C5-AB3A-8724CE130F81}"/>
              </a:ext>
            </a:extLst>
          </p:cNvPr>
          <p:cNvSpPr/>
          <p:nvPr/>
        </p:nvSpPr>
        <p:spPr>
          <a:xfrm>
            <a:off x="8066061" y="33086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D50C3B9F-4CA9-4CC4-AFE5-76781A2EC2E7}"/>
              </a:ext>
            </a:extLst>
          </p:cNvPr>
          <p:cNvSpPr/>
          <p:nvPr/>
        </p:nvSpPr>
        <p:spPr>
          <a:xfrm>
            <a:off x="7942525" y="361892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5508A60D-BDF3-4F3A-A26D-BB62DB6FAD4A}"/>
              </a:ext>
            </a:extLst>
          </p:cNvPr>
          <p:cNvSpPr/>
          <p:nvPr/>
        </p:nvSpPr>
        <p:spPr>
          <a:xfrm>
            <a:off x="6012684" y="357686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8F683EF3-55DD-483A-B8D6-388B4EE851C7}"/>
              </a:ext>
            </a:extLst>
          </p:cNvPr>
          <p:cNvSpPr/>
          <p:nvPr/>
        </p:nvSpPr>
        <p:spPr>
          <a:xfrm>
            <a:off x="7190852" y="329998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8837F9D6-643F-4FA1-A75E-26CF2FB15447}"/>
              </a:ext>
            </a:extLst>
          </p:cNvPr>
          <p:cNvSpPr/>
          <p:nvPr/>
        </p:nvSpPr>
        <p:spPr>
          <a:xfrm>
            <a:off x="6375495" y="3388617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833FBB55-B8CC-4130-9480-B77899993537}"/>
              </a:ext>
            </a:extLst>
          </p:cNvPr>
          <p:cNvSpPr/>
          <p:nvPr/>
        </p:nvSpPr>
        <p:spPr>
          <a:xfrm>
            <a:off x="7689371" y="3273330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2135E21D-E580-4FE7-8C7D-EE4478635C49}"/>
              </a:ext>
            </a:extLst>
          </p:cNvPr>
          <p:cNvSpPr/>
          <p:nvPr/>
        </p:nvSpPr>
        <p:spPr>
          <a:xfrm>
            <a:off x="6897402" y="3617508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3F534E64-1A4E-4192-A623-85F96FBA9638}"/>
              </a:ext>
            </a:extLst>
          </p:cNvPr>
          <p:cNvSpPr/>
          <p:nvPr/>
        </p:nvSpPr>
        <p:spPr>
          <a:xfrm>
            <a:off x="7585652" y="350281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E9B381AE-1A0F-45DB-B97A-87BE1F94EBF9}"/>
              </a:ext>
            </a:extLst>
          </p:cNvPr>
          <p:cNvSpPr/>
          <p:nvPr/>
        </p:nvSpPr>
        <p:spPr>
          <a:xfrm>
            <a:off x="6788538" y="338761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A7D16221-2805-44FA-8B01-7DCAB0D667A1}"/>
              </a:ext>
            </a:extLst>
          </p:cNvPr>
          <p:cNvSpPr/>
          <p:nvPr/>
        </p:nvSpPr>
        <p:spPr>
          <a:xfrm>
            <a:off x="6555041" y="3646780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74EBA3EC-6CD2-487D-8CBE-832DD1595493}"/>
              </a:ext>
            </a:extLst>
          </p:cNvPr>
          <p:cNvCxnSpPr/>
          <p:nvPr/>
        </p:nvCxnSpPr>
        <p:spPr>
          <a:xfrm>
            <a:off x="7176293" y="1148517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0CB845CB-7E6B-452C-A285-7D59D6B787FC}"/>
              </a:ext>
            </a:extLst>
          </p:cNvPr>
          <p:cNvSpPr txBox="1"/>
          <p:nvPr/>
        </p:nvSpPr>
        <p:spPr>
          <a:xfrm>
            <a:off x="7188879" y="1217491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6538E860-67EA-4B45-BDE8-5E2348A4B72C}"/>
              </a:ext>
            </a:extLst>
          </p:cNvPr>
          <p:cNvCxnSpPr>
            <a:cxnSpLocks/>
          </p:cNvCxnSpPr>
          <p:nvPr/>
        </p:nvCxnSpPr>
        <p:spPr>
          <a:xfrm flipV="1">
            <a:off x="7551946" y="3941106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B7F95F61-8325-42BE-AE5D-7202F7AEC286}"/>
              </a:ext>
            </a:extLst>
          </p:cNvPr>
          <p:cNvSpPr txBox="1"/>
          <p:nvPr/>
        </p:nvSpPr>
        <p:spPr>
          <a:xfrm>
            <a:off x="7585652" y="4007077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395A94BC-321E-4C8D-9A4F-A92C0C563FED}"/>
              </a:ext>
            </a:extLst>
          </p:cNvPr>
          <p:cNvCxnSpPr>
            <a:cxnSpLocks/>
          </p:cNvCxnSpPr>
          <p:nvPr/>
        </p:nvCxnSpPr>
        <p:spPr>
          <a:xfrm>
            <a:off x="6807932" y="3958050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25622C04-45E3-45B4-9EA7-31106D34E692}"/>
              </a:ext>
            </a:extLst>
          </p:cNvPr>
          <p:cNvSpPr txBox="1"/>
          <p:nvPr/>
        </p:nvSpPr>
        <p:spPr>
          <a:xfrm>
            <a:off x="6158080" y="4001397"/>
            <a:ext cx="74565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019BBE0C-2827-4E75-A5A6-D7D26DE8F10D}"/>
              </a:ext>
            </a:extLst>
          </p:cNvPr>
          <p:cNvSpPr/>
          <p:nvPr/>
        </p:nvSpPr>
        <p:spPr>
          <a:xfrm>
            <a:off x="5932367" y="2352048"/>
            <a:ext cx="2534194" cy="836658"/>
          </a:xfrm>
          <a:prstGeom prst="cub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56292807-D29A-4D1C-9614-0D3C486CDC4F}"/>
              </a:ext>
            </a:extLst>
          </p:cNvPr>
          <p:cNvCxnSpPr/>
          <p:nvPr/>
        </p:nvCxnSpPr>
        <p:spPr>
          <a:xfrm>
            <a:off x="7668870" y="2670837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6BE56583-F6F6-4DA4-BBCB-159232DC3A0A}"/>
              </a:ext>
            </a:extLst>
          </p:cNvPr>
          <p:cNvSpPr txBox="1"/>
          <p:nvPr/>
        </p:nvSpPr>
        <p:spPr>
          <a:xfrm>
            <a:off x="7188879" y="2746270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8F48BE61-903B-441D-898B-82FAFD422D3E}"/>
              </a:ext>
            </a:extLst>
          </p:cNvPr>
          <p:cNvSpPr/>
          <p:nvPr/>
        </p:nvSpPr>
        <p:spPr>
          <a:xfrm>
            <a:off x="5932764" y="1723935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9E6FBF63-50C9-4DDD-992E-D57B262AE9C7}"/>
              </a:ext>
            </a:extLst>
          </p:cNvPr>
          <p:cNvSpPr/>
          <p:nvPr/>
        </p:nvSpPr>
        <p:spPr>
          <a:xfrm>
            <a:off x="6910159" y="200867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17A7E90A-6EF5-47C3-8027-EE5177C6299C}"/>
              </a:ext>
            </a:extLst>
          </p:cNvPr>
          <p:cNvSpPr/>
          <p:nvPr/>
        </p:nvSpPr>
        <p:spPr>
          <a:xfrm>
            <a:off x="6800345" y="234784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9C8B672B-0AB7-46AE-9845-BB9ED5CE2AEF}"/>
              </a:ext>
            </a:extLst>
          </p:cNvPr>
          <p:cNvSpPr/>
          <p:nvPr/>
        </p:nvSpPr>
        <p:spPr>
          <a:xfrm>
            <a:off x="6104618" y="20170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A918AA7C-5A06-4C0B-93AC-FA8D3AA316BD}"/>
              </a:ext>
            </a:extLst>
          </p:cNvPr>
          <p:cNvSpPr/>
          <p:nvPr/>
        </p:nvSpPr>
        <p:spPr>
          <a:xfrm>
            <a:off x="7805528" y="23638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00112BCA-6C45-4F59-A87C-53CCC4D2A9B7}"/>
              </a:ext>
            </a:extLst>
          </p:cNvPr>
          <p:cNvSpPr/>
          <p:nvPr/>
        </p:nvSpPr>
        <p:spPr>
          <a:xfrm>
            <a:off x="8024195" y="204203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70ACF7A4-B25D-49EB-919E-AA25BD3FB5C3}"/>
              </a:ext>
            </a:extLst>
          </p:cNvPr>
          <p:cNvSpPr/>
          <p:nvPr/>
        </p:nvSpPr>
        <p:spPr>
          <a:xfrm>
            <a:off x="7160521" y="22937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6BD8F94A-B6EE-4944-9F29-83B21420AF75}"/>
              </a:ext>
            </a:extLst>
          </p:cNvPr>
          <p:cNvSpPr/>
          <p:nvPr/>
        </p:nvSpPr>
        <p:spPr>
          <a:xfrm>
            <a:off x="7630843" y="206210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B7ADF9AC-FE49-4940-A6CD-17B84058D823}"/>
              </a:ext>
            </a:extLst>
          </p:cNvPr>
          <p:cNvSpPr/>
          <p:nvPr/>
        </p:nvSpPr>
        <p:spPr>
          <a:xfrm>
            <a:off x="6444817" y="216629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33C0FE67-7A26-4BF2-AA0E-C9C7541B8891}"/>
              </a:ext>
            </a:extLst>
          </p:cNvPr>
          <p:cNvSpPr/>
          <p:nvPr/>
        </p:nvSpPr>
        <p:spPr>
          <a:xfrm>
            <a:off x="8109972" y="2388291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2C3F1AF1-453C-4785-8160-E21D2F60048C}"/>
              </a:ext>
            </a:extLst>
          </p:cNvPr>
          <p:cNvSpPr/>
          <p:nvPr/>
        </p:nvSpPr>
        <p:spPr>
          <a:xfrm>
            <a:off x="7287004" y="2042038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1E460405-8BD6-41B0-80E9-79E0556DFFF0}"/>
              </a:ext>
            </a:extLst>
          </p:cNvPr>
          <p:cNvSpPr/>
          <p:nvPr/>
        </p:nvSpPr>
        <p:spPr>
          <a:xfrm>
            <a:off x="6237990" y="2273796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DD203703-27B0-4EAD-8236-F308EC8A0C28}"/>
              </a:ext>
            </a:extLst>
          </p:cNvPr>
          <p:cNvSpPr/>
          <p:nvPr/>
        </p:nvSpPr>
        <p:spPr>
          <a:xfrm>
            <a:off x="6619091" y="200867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5DD708F-0CC8-429A-BC2A-B206B3EB8DAE}"/>
              </a:ext>
            </a:extLst>
          </p:cNvPr>
          <p:cNvSpPr/>
          <p:nvPr/>
        </p:nvSpPr>
        <p:spPr>
          <a:xfrm>
            <a:off x="6024933" y="241541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5E4DCEF4-558F-4464-B702-CBE89E258EDD}"/>
              </a:ext>
            </a:extLst>
          </p:cNvPr>
          <p:cNvSpPr txBox="1"/>
          <p:nvPr/>
        </p:nvSpPr>
        <p:spPr>
          <a:xfrm>
            <a:off x="6053240" y="2691331"/>
            <a:ext cx="1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YSZ</a:t>
            </a:r>
          </a:p>
        </p:txBody>
      </p:sp>
      <p:graphicFrame>
        <p:nvGraphicFramePr>
          <p:cNvPr id="100" name="Objet 99">
            <a:extLst>
              <a:ext uri="{FF2B5EF4-FFF2-40B4-BE49-F238E27FC236}">
                <a16:creationId xmlns:a16="http://schemas.microsoft.com/office/drawing/2014/main" id="{0FAA9368-E23C-4CB7-AE9F-1F8DE7360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82413"/>
              </p:ext>
            </p:extLst>
          </p:nvPr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2" name="Objet 61">
                        <a:extLst>
                          <a:ext uri="{FF2B5EF4-FFF2-40B4-BE49-F238E27FC236}">
                            <a16:creationId xmlns:a16="http://schemas.microsoft.com/office/drawing/2014/main" id="{73FC9E6E-0B10-445B-9289-5FC77C7FF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F9D409C9-8581-4BDA-BEDB-BC9947594ECE}"/>
              </a:ext>
            </a:extLst>
          </p:cNvPr>
          <p:cNvCxnSpPr>
            <a:cxnSpLocks/>
            <a:endCxn id="104" idx="0"/>
          </p:cNvCxnSpPr>
          <p:nvPr/>
        </p:nvCxnSpPr>
        <p:spPr>
          <a:xfrm>
            <a:off x="8845175" y="1999237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E8B3D425-64F2-48E4-98CE-42C7274B87BF}"/>
              </a:ext>
            </a:extLst>
          </p:cNvPr>
          <p:cNvCxnSpPr>
            <a:cxnSpLocks/>
          </p:cNvCxnSpPr>
          <p:nvPr/>
        </p:nvCxnSpPr>
        <p:spPr>
          <a:xfrm>
            <a:off x="8856211" y="2972710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EC973627-8FBC-4852-B271-09345EDF9CD4}"/>
              </a:ext>
            </a:extLst>
          </p:cNvPr>
          <p:cNvCxnSpPr>
            <a:cxnSpLocks/>
          </p:cNvCxnSpPr>
          <p:nvPr/>
        </p:nvCxnSpPr>
        <p:spPr>
          <a:xfrm>
            <a:off x="8401639" y="3590060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527E1EC-4B1A-43F0-A78D-5E5494FE837D}"/>
              </a:ext>
            </a:extLst>
          </p:cNvPr>
          <p:cNvSpPr txBox="1"/>
          <p:nvPr/>
        </p:nvSpPr>
        <p:spPr>
          <a:xfrm>
            <a:off x="8697135" y="2604872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4A37619-DA86-410B-8450-E80E034A1126}"/>
              </a:ext>
            </a:extLst>
          </p:cNvPr>
          <p:cNvSpPr txBox="1"/>
          <p:nvPr/>
        </p:nvSpPr>
        <p:spPr>
          <a:xfrm>
            <a:off x="8470786" y="1694197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6C9D49B1-0925-44A2-BE25-F36E323E8DD3}"/>
              </a:ext>
            </a:extLst>
          </p:cNvPr>
          <p:cNvCxnSpPr>
            <a:cxnSpLocks/>
          </p:cNvCxnSpPr>
          <p:nvPr/>
        </p:nvCxnSpPr>
        <p:spPr>
          <a:xfrm flipH="1">
            <a:off x="8337843" y="2002642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A6B6EE3A-4068-411A-9AD1-FDC42261C4E2}"/>
              </a:ext>
            </a:extLst>
          </p:cNvPr>
          <p:cNvSpPr/>
          <p:nvPr/>
        </p:nvSpPr>
        <p:spPr>
          <a:xfrm>
            <a:off x="8697135" y="2604873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Titre 3">
            <a:extLst>
              <a:ext uri="{FF2B5EF4-FFF2-40B4-BE49-F238E27FC236}">
                <a16:creationId xmlns:a16="http://schemas.microsoft.com/office/drawing/2014/main" id="{CBC3C1B9-998B-4F8E-8D38-706A3407F8ED}"/>
              </a:ext>
            </a:extLst>
          </p:cNvPr>
          <p:cNvSpPr txBox="1">
            <a:spLocks/>
          </p:cNvSpPr>
          <p:nvPr/>
        </p:nvSpPr>
        <p:spPr>
          <a:xfrm>
            <a:off x="1554540" y="395122"/>
            <a:ext cx="7589460" cy="601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51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9E8923-524C-4648-91BE-7F6BC43C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53CB27-33F1-4699-A5D5-8D6CD5B404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1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F267362-B9C1-46BA-B3D0-134A95D5269A}"/>
              </a:ext>
            </a:extLst>
          </p:cNvPr>
          <p:cNvSpPr txBox="1"/>
          <p:nvPr/>
        </p:nvSpPr>
        <p:spPr>
          <a:xfrm>
            <a:off x="1698733" y="4436117"/>
            <a:ext cx="4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possible :</a:t>
            </a:r>
          </a:p>
        </p:txBody>
      </p:sp>
      <p:sp>
        <p:nvSpPr>
          <p:cNvPr id="84" name="Titre 3">
            <a:extLst>
              <a:ext uri="{FF2B5EF4-FFF2-40B4-BE49-F238E27FC236}">
                <a16:creationId xmlns:a16="http://schemas.microsoft.com/office/drawing/2014/main" id="{292BD968-6338-471F-BE77-9ECF50B7047D}"/>
              </a:ext>
            </a:extLst>
          </p:cNvPr>
          <p:cNvSpPr txBox="1">
            <a:spLocks/>
          </p:cNvSpPr>
          <p:nvPr/>
        </p:nvSpPr>
        <p:spPr>
          <a:xfrm>
            <a:off x="1554540" y="395122"/>
            <a:ext cx="7589460" cy="601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DF452AE9-BA8E-44D1-8F52-8BFEDD025417}"/>
              </a:ext>
            </a:extLst>
          </p:cNvPr>
          <p:cNvSpPr/>
          <p:nvPr/>
        </p:nvSpPr>
        <p:spPr>
          <a:xfrm>
            <a:off x="5932367" y="2970921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C8E28C9-44C0-47F8-92E3-F654EBC23A40}"/>
              </a:ext>
            </a:extLst>
          </p:cNvPr>
          <p:cNvSpPr txBox="1"/>
          <p:nvPr/>
        </p:nvSpPr>
        <p:spPr>
          <a:xfrm>
            <a:off x="4959204" y="2066394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FBD123D-7C00-4DF1-A318-B5025650457F}"/>
              </a:ext>
            </a:extLst>
          </p:cNvPr>
          <p:cNvSpPr txBox="1"/>
          <p:nvPr/>
        </p:nvSpPr>
        <p:spPr>
          <a:xfrm>
            <a:off x="4817127" y="2671079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CAC0EF52-E041-41E9-B145-32D07D843714}"/>
              </a:ext>
            </a:extLst>
          </p:cNvPr>
          <p:cNvSpPr txBox="1"/>
          <p:nvPr/>
        </p:nvSpPr>
        <p:spPr>
          <a:xfrm>
            <a:off x="5083289" y="3329510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7292545F-C9FB-4B1F-BDC6-7E9CC632CE80}"/>
              </a:ext>
            </a:extLst>
          </p:cNvPr>
          <p:cNvSpPr/>
          <p:nvPr/>
        </p:nvSpPr>
        <p:spPr>
          <a:xfrm>
            <a:off x="7510777" y="368860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CE2908DF-3F6D-4861-85B5-5CC1BE524C79}"/>
              </a:ext>
            </a:extLst>
          </p:cNvPr>
          <p:cNvSpPr/>
          <p:nvPr/>
        </p:nvSpPr>
        <p:spPr>
          <a:xfrm>
            <a:off x="6116565" y="332069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65ECB757-F4BC-4BED-A87B-DA7BF6AED3F1}"/>
              </a:ext>
            </a:extLst>
          </p:cNvPr>
          <p:cNvSpPr/>
          <p:nvPr/>
        </p:nvSpPr>
        <p:spPr>
          <a:xfrm>
            <a:off x="7190755" y="363067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27384B10-6D72-42CF-8D91-358E6AD643D7}"/>
              </a:ext>
            </a:extLst>
          </p:cNvPr>
          <p:cNvSpPr/>
          <p:nvPr/>
        </p:nvSpPr>
        <p:spPr>
          <a:xfrm>
            <a:off x="8066061" y="33086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33B41D1E-16D7-4367-9438-038428CC16AD}"/>
              </a:ext>
            </a:extLst>
          </p:cNvPr>
          <p:cNvSpPr/>
          <p:nvPr/>
        </p:nvSpPr>
        <p:spPr>
          <a:xfrm>
            <a:off x="7942525" y="361892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6EC800C2-929E-44B9-9BD9-BBE91B244451}"/>
              </a:ext>
            </a:extLst>
          </p:cNvPr>
          <p:cNvSpPr/>
          <p:nvPr/>
        </p:nvSpPr>
        <p:spPr>
          <a:xfrm>
            <a:off x="6012684" y="357686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9A534AF-C95C-4534-9026-8791C4E5560A}"/>
              </a:ext>
            </a:extLst>
          </p:cNvPr>
          <p:cNvSpPr/>
          <p:nvPr/>
        </p:nvSpPr>
        <p:spPr>
          <a:xfrm>
            <a:off x="7190852" y="329998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310BCEF6-EB4F-4AE7-84C5-88CB0A898E21}"/>
              </a:ext>
            </a:extLst>
          </p:cNvPr>
          <p:cNvSpPr/>
          <p:nvPr/>
        </p:nvSpPr>
        <p:spPr>
          <a:xfrm>
            <a:off x="6375495" y="3388617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60B31A81-9E9A-4A2D-9F3A-0034AE3D9ECF}"/>
              </a:ext>
            </a:extLst>
          </p:cNvPr>
          <p:cNvSpPr/>
          <p:nvPr/>
        </p:nvSpPr>
        <p:spPr>
          <a:xfrm>
            <a:off x="7689371" y="3273330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7F8DAA0-367D-45EA-920B-FCA8042E40ED}"/>
              </a:ext>
            </a:extLst>
          </p:cNvPr>
          <p:cNvSpPr/>
          <p:nvPr/>
        </p:nvSpPr>
        <p:spPr>
          <a:xfrm>
            <a:off x="6897402" y="3617508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3B43025E-0D00-4C71-9C91-97BCC7B034CF}"/>
              </a:ext>
            </a:extLst>
          </p:cNvPr>
          <p:cNvSpPr/>
          <p:nvPr/>
        </p:nvSpPr>
        <p:spPr>
          <a:xfrm>
            <a:off x="7585652" y="350281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3108FE2-E113-4090-9460-2DCE08DDE470}"/>
              </a:ext>
            </a:extLst>
          </p:cNvPr>
          <p:cNvSpPr/>
          <p:nvPr/>
        </p:nvSpPr>
        <p:spPr>
          <a:xfrm>
            <a:off x="6788538" y="338761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0A0D8F55-2D78-4C66-A28B-39A896ED608C}"/>
              </a:ext>
            </a:extLst>
          </p:cNvPr>
          <p:cNvSpPr/>
          <p:nvPr/>
        </p:nvSpPr>
        <p:spPr>
          <a:xfrm>
            <a:off x="6555041" y="3646780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565BEA37-808B-48E0-AE65-100EF0162462}"/>
              </a:ext>
            </a:extLst>
          </p:cNvPr>
          <p:cNvCxnSpPr/>
          <p:nvPr/>
        </p:nvCxnSpPr>
        <p:spPr>
          <a:xfrm>
            <a:off x="7176293" y="1148517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5F78C51E-776D-4A4C-9BDA-CC5DEC29445E}"/>
              </a:ext>
            </a:extLst>
          </p:cNvPr>
          <p:cNvSpPr txBox="1"/>
          <p:nvPr/>
        </p:nvSpPr>
        <p:spPr>
          <a:xfrm>
            <a:off x="7188879" y="1217491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9334B79E-C258-4D07-A09B-97B3834B69FA}"/>
              </a:ext>
            </a:extLst>
          </p:cNvPr>
          <p:cNvCxnSpPr>
            <a:cxnSpLocks/>
          </p:cNvCxnSpPr>
          <p:nvPr/>
        </p:nvCxnSpPr>
        <p:spPr>
          <a:xfrm flipV="1">
            <a:off x="7551946" y="3941106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0D7F9AD-D05E-4AEA-97D9-B827DA442851}"/>
              </a:ext>
            </a:extLst>
          </p:cNvPr>
          <p:cNvSpPr txBox="1"/>
          <p:nvPr/>
        </p:nvSpPr>
        <p:spPr>
          <a:xfrm>
            <a:off x="7585652" y="4007077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2A7C2DD5-6D23-4A2E-B989-2915AB80EFE1}"/>
              </a:ext>
            </a:extLst>
          </p:cNvPr>
          <p:cNvCxnSpPr>
            <a:cxnSpLocks/>
          </p:cNvCxnSpPr>
          <p:nvPr/>
        </p:nvCxnSpPr>
        <p:spPr>
          <a:xfrm>
            <a:off x="6807932" y="3958050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4DC3439-67A3-4932-830F-CEF03A4F2565}"/>
              </a:ext>
            </a:extLst>
          </p:cNvPr>
          <p:cNvSpPr txBox="1"/>
          <p:nvPr/>
        </p:nvSpPr>
        <p:spPr>
          <a:xfrm>
            <a:off x="6158080" y="4001397"/>
            <a:ext cx="74565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id="{D62B7826-640E-4F83-87C1-3EBBE4EFDEA3}"/>
              </a:ext>
            </a:extLst>
          </p:cNvPr>
          <p:cNvSpPr/>
          <p:nvPr/>
        </p:nvSpPr>
        <p:spPr>
          <a:xfrm>
            <a:off x="5932367" y="2352048"/>
            <a:ext cx="2534194" cy="836658"/>
          </a:xfrm>
          <a:prstGeom prst="cub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BCA6E624-E368-4F74-8F1D-7E1D3F2FBB7F}"/>
              </a:ext>
            </a:extLst>
          </p:cNvPr>
          <p:cNvCxnSpPr/>
          <p:nvPr/>
        </p:nvCxnSpPr>
        <p:spPr>
          <a:xfrm>
            <a:off x="7668870" y="2670837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A2F9B3A-AD3F-40B2-9B43-4A5C12A75606}"/>
              </a:ext>
            </a:extLst>
          </p:cNvPr>
          <p:cNvSpPr txBox="1"/>
          <p:nvPr/>
        </p:nvSpPr>
        <p:spPr>
          <a:xfrm>
            <a:off x="7188879" y="2746270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id="{DC242960-0C03-4E3A-BD4F-B2D66869DB37}"/>
              </a:ext>
            </a:extLst>
          </p:cNvPr>
          <p:cNvSpPr/>
          <p:nvPr/>
        </p:nvSpPr>
        <p:spPr>
          <a:xfrm>
            <a:off x="5932764" y="1723935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95B7D132-F3CB-46EC-AB58-21DB7BC4D8AB}"/>
              </a:ext>
            </a:extLst>
          </p:cNvPr>
          <p:cNvSpPr/>
          <p:nvPr/>
        </p:nvSpPr>
        <p:spPr>
          <a:xfrm>
            <a:off x="6910159" y="200867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4AD23F13-8DF9-4169-957D-0E764A32950A}"/>
              </a:ext>
            </a:extLst>
          </p:cNvPr>
          <p:cNvSpPr/>
          <p:nvPr/>
        </p:nvSpPr>
        <p:spPr>
          <a:xfrm>
            <a:off x="6800345" y="234784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6B3CBD90-3135-4274-B3FA-E67B02C6C07A}"/>
              </a:ext>
            </a:extLst>
          </p:cNvPr>
          <p:cNvSpPr/>
          <p:nvPr/>
        </p:nvSpPr>
        <p:spPr>
          <a:xfrm>
            <a:off x="6104618" y="20170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D3979C2E-0C3E-4F07-9C71-882BAD015253}"/>
              </a:ext>
            </a:extLst>
          </p:cNvPr>
          <p:cNvSpPr/>
          <p:nvPr/>
        </p:nvSpPr>
        <p:spPr>
          <a:xfrm>
            <a:off x="7805528" y="23638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F971B778-7D4E-4E61-8529-833D0986DD1E}"/>
              </a:ext>
            </a:extLst>
          </p:cNvPr>
          <p:cNvSpPr/>
          <p:nvPr/>
        </p:nvSpPr>
        <p:spPr>
          <a:xfrm>
            <a:off x="8024195" y="204203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8492A7A5-CB6B-43E7-B03D-7C031E48BDC6}"/>
              </a:ext>
            </a:extLst>
          </p:cNvPr>
          <p:cNvSpPr/>
          <p:nvPr/>
        </p:nvSpPr>
        <p:spPr>
          <a:xfrm>
            <a:off x="7160521" y="22937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2F533A47-D7B7-4FEC-8E52-D8086CAB3E37}"/>
              </a:ext>
            </a:extLst>
          </p:cNvPr>
          <p:cNvSpPr/>
          <p:nvPr/>
        </p:nvSpPr>
        <p:spPr>
          <a:xfrm>
            <a:off x="7630843" y="206210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C16A42A8-45B3-4B57-9752-68ACA88C2A3E}"/>
              </a:ext>
            </a:extLst>
          </p:cNvPr>
          <p:cNvSpPr/>
          <p:nvPr/>
        </p:nvSpPr>
        <p:spPr>
          <a:xfrm>
            <a:off x="6444817" y="216629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4E58F61E-1BDD-4830-969F-B24F1AF9C1D0}"/>
              </a:ext>
            </a:extLst>
          </p:cNvPr>
          <p:cNvSpPr/>
          <p:nvPr/>
        </p:nvSpPr>
        <p:spPr>
          <a:xfrm>
            <a:off x="8109972" y="2388291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6C57BD7C-343A-41FD-81C0-4D046C390365}"/>
              </a:ext>
            </a:extLst>
          </p:cNvPr>
          <p:cNvSpPr/>
          <p:nvPr/>
        </p:nvSpPr>
        <p:spPr>
          <a:xfrm>
            <a:off x="7287004" y="2042038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BE922A49-A435-428C-9554-45FD2943D1C9}"/>
              </a:ext>
            </a:extLst>
          </p:cNvPr>
          <p:cNvSpPr/>
          <p:nvPr/>
        </p:nvSpPr>
        <p:spPr>
          <a:xfrm>
            <a:off x="6237990" y="2273796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8A83901C-15FC-4C41-8BF6-1D57F2CB32B0}"/>
              </a:ext>
            </a:extLst>
          </p:cNvPr>
          <p:cNvSpPr/>
          <p:nvPr/>
        </p:nvSpPr>
        <p:spPr>
          <a:xfrm>
            <a:off x="6619091" y="200867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3F3B16BC-080E-4BB5-8D55-18A8BED6679D}"/>
              </a:ext>
            </a:extLst>
          </p:cNvPr>
          <p:cNvSpPr/>
          <p:nvPr/>
        </p:nvSpPr>
        <p:spPr>
          <a:xfrm>
            <a:off x="6024933" y="241541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F41DCE6-41F3-4430-A1CC-C16D4FAB813F}"/>
              </a:ext>
            </a:extLst>
          </p:cNvPr>
          <p:cNvSpPr txBox="1"/>
          <p:nvPr/>
        </p:nvSpPr>
        <p:spPr>
          <a:xfrm>
            <a:off x="6053240" y="2691331"/>
            <a:ext cx="1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YSZ</a:t>
            </a:r>
          </a:p>
        </p:txBody>
      </p:sp>
      <p:graphicFrame>
        <p:nvGraphicFramePr>
          <p:cNvPr id="62" name="Objet 61">
            <a:extLst>
              <a:ext uri="{FF2B5EF4-FFF2-40B4-BE49-F238E27FC236}">
                <a16:creationId xmlns:a16="http://schemas.microsoft.com/office/drawing/2014/main" id="{73FC9E6E-0B10-445B-9289-5FC77C7FF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653697"/>
              </p:ext>
            </p:extLst>
          </p:nvPr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9" name="Objet 68">
                        <a:extLst>
                          <a:ext uri="{FF2B5EF4-FFF2-40B4-BE49-F238E27FC236}">
                            <a16:creationId xmlns:a16="http://schemas.microsoft.com/office/drawing/2014/main" id="{0D79349F-C9D8-4DA8-BD12-5CC8B2D0E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37412DC-2CF1-4223-9C8D-46A65A57940F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8845175" y="1999237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F68AD64-4712-41F9-8F90-33140A8760F7}"/>
              </a:ext>
            </a:extLst>
          </p:cNvPr>
          <p:cNvCxnSpPr>
            <a:cxnSpLocks/>
          </p:cNvCxnSpPr>
          <p:nvPr/>
        </p:nvCxnSpPr>
        <p:spPr>
          <a:xfrm>
            <a:off x="8856211" y="2972710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A398DA3-5F65-48EA-8093-2222EF3D574D}"/>
              </a:ext>
            </a:extLst>
          </p:cNvPr>
          <p:cNvCxnSpPr>
            <a:cxnSpLocks/>
          </p:cNvCxnSpPr>
          <p:nvPr/>
        </p:nvCxnSpPr>
        <p:spPr>
          <a:xfrm>
            <a:off x="8401639" y="3590060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E88783AE-08E6-4783-AD9E-39D44F0CF5BF}"/>
              </a:ext>
            </a:extLst>
          </p:cNvPr>
          <p:cNvSpPr txBox="1"/>
          <p:nvPr/>
        </p:nvSpPr>
        <p:spPr>
          <a:xfrm>
            <a:off x="8697135" y="2604872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51246B1-13E1-4D43-845C-3D1D4E3ECC98}"/>
              </a:ext>
            </a:extLst>
          </p:cNvPr>
          <p:cNvSpPr txBox="1"/>
          <p:nvPr/>
        </p:nvSpPr>
        <p:spPr>
          <a:xfrm>
            <a:off x="8470786" y="1694197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99742EA6-6F04-4813-B05A-1545F0B98C00}"/>
              </a:ext>
            </a:extLst>
          </p:cNvPr>
          <p:cNvCxnSpPr>
            <a:cxnSpLocks/>
          </p:cNvCxnSpPr>
          <p:nvPr/>
        </p:nvCxnSpPr>
        <p:spPr>
          <a:xfrm flipH="1">
            <a:off x="8337843" y="2002642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1C8F428A-903C-4734-A92A-6DD728349D82}"/>
              </a:ext>
            </a:extLst>
          </p:cNvPr>
          <p:cNvSpPr/>
          <p:nvPr/>
        </p:nvSpPr>
        <p:spPr>
          <a:xfrm>
            <a:off x="8697135" y="2604873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44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F267362-B9C1-46BA-B3D0-134A95D5269A}"/>
              </a:ext>
            </a:extLst>
          </p:cNvPr>
          <p:cNvSpPr txBox="1"/>
          <p:nvPr/>
        </p:nvSpPr>
        <p:spPr>
          <a:xfrm>
            <a:off x="1698733" y="4436117"/>
            <a:ext cx="4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possible :</a:t>
            </a: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70B73C2E-B757-47A1-B87A-B3D4E0CA9567}"/>
              </a:ext>
            </a:extLst>
          </p:cNvPr>
          <p:cNvCxnSpPr>
            <a:cxnSpLocks/>
          </p:cNvCxnSpPr>
          <p:nvPr/>
        </p:nvCxnSpPr>
        <p:spPr>
          <a:xfrm flipH="1">
            <a:off x="1464716" y="5124621"/>
            <a:ext cx="948995" cy="246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2BE04480-3141-4A57-98F9-55065A3CDDC2}"/>
              </a:ext>
            </a:extLst>
          </p:cNvPr>
          <p:cNvSpPr txBox="1"/>
          <p:nvPr/>
        </p:nvSpPr>
        <p:spPr>
          <a:xfrm>
            <a:off x="204522" y="5452890"/>
            <a:ext cx="252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electrolyte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D3646B29-17B7-4A8F-9141-FA62C057BA33}"/>
              </a:ext>
            </a:extLst>
          </p:cNvPr>
          <p:cNvSpPr/>
          <p:nvPr/>
        </p:nvSpPr>
        <p:spPr>
          <a:xfrm>
            <a:off x="2141415" y="5974724"/>
            <a:ext cx="311201" cy="20035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2BBB76E-D3A9-4D35-A4B1-EB35B775FC8D}"/>
              </a:ext>
            </a:extLst>
          </p:cNvPr>
          <p:cNvSpPr txBox="1"/>
          <p:nvPr/>
        </p:nvSpPr>
        <p:spPr>
          <a:xfrm>
            <a:off x="2413711" y="5890234"/>
            <a:ext cx="9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 "/>
              </a:rPr>
              <a:t>Limited</a:t>
            </a:r>
          </a:p>
        </p:txBody>
      </p:sp>
      <p:sp>
        <p:nvSpPr>
          <p:cNvPr id="84" name="Titre 3">
            <a:extLst>
              <a:ext uri="{FF2B5EF4-FFF2-40B4-BE49-F238E27FC236}">
                <a16:creationId xmlns:a16="http://schemas.microsoft.com/office/drawing/2014/main" id="{292BD968-6338-471F-BE77-9ECF50B7047D}"/>
              </a:ext>
            </a:extLst>
          </p:cNvPr>
          <p:cNvSpPr txBox="1">
            <a:spLocks/>
          </p:cNvSpPr>
          <p:nvPr/>
        </p:nvSpPr>
        <p:spPr>
          <a:xfrm>
            <a:off x="1554540" y="395122"/>
            <a:ext cx="7589460" cy="601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DF452AE9-BA8E-44D1-8F52-8BFEDD025417}"/>
              </a:ext>
            </a:extLst>
          </p:cNvPr>
          <p:cNvSpPr/>
          <p:nvPr/>
        </p:nvSpPr>
        <p:spPr>
          <a:xfrm>
            <a:off x="5932367" y="2970921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C8E28C9-44C0-47F8-92E3-F654EBC23A40}"/>
              </a:ext>
            </a:extLst>
          </p:cNvPr>
          <p:cNvSpPr txBox="1"/>
          <p:nvPr/>
        </p:nvSpPr>
        <p:spPr>
          <a:xfrm>
            <a:off x="4959204" y="2066394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FBD123D-7C00-4DF1-A318-B5025650457F}"/>
              </a:ext>
            </a:extLst>
          </p:cNvPr>
          <p:cNvSpPr txBox="1"/>
          <p:nvPr/>
        </p:nvSpPr>
        <p:spPr>
          <a:xfrm>
            <a:off x="4817127" y="2671079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CAC0EF52-E041-41E9-B145-32D07D843714}"/>
              </a:ext>
            </a:extLst>
          </p:cNvPr>
          <p:cNvSpPr txBox="1"/>
          <p:nvPr/>
        </p:nvSpPr>
        <p:spPr>
          <a:xfrm>
            <a:off x="5083289" y="3329510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7292545F-C9FB-4B1F-BDC6-7E9CC632CE80}"/>
              </a:ext>
            </a:extLst>
          </p:cNvPr>
          <p:cNvSpPr/>
          <p:nvPr/>
        </p:nvSpPr>
        <p:spPr>
          <a:xfrm>
            <a:off x="7510777" y="368860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CE2908DF-3F6D-4861-85B5-5CC1BE524C79}"/>
              </a:ext>
            </a:extLst>
          </p:cNvPr>
          <p:cNvSpPr/>
          <p:nvPr/>
        </p:nvSpPr>
        <p:spPr>
          <a:xfrm>
            <a:off x="6116565" y="332069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65ECB757-F4BC-4BED-A87B-DA7BF6AED3F1}"/>
              </a:ext>
            </a:extLst>
          </p:cNvPr>
          <p:cNvSpPr/>
          <p:nvPr/>
        </p:nvSpPr>
        <p:spPr>
          <a:xfrm>
            <a:off x="7190755" y="363067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27384B10-6D72-42CF-8D91-358E6AD643D7}"/>
              </a:ext>
            </a:extLst>
          </p:cNvPr>
          <p:cNvSpPr/>
          <p:nvPr/>
        </p:nvSpPr>
        <p:spPr>
          <a:xfrm>
            <a:off x="8066061" y="33086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33B41D1E-16D7-4367-9438-038428CC16AD}"/>
              </a:ext>
            </a:extLst>
          </p:cNvPr>
          <p:cNvSpPr/>
          <p:nvPr/>
        </p:nvSpPr>
        <p:spPr>
          <a:xfrm>
            <a:off x="7942525" y="361892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6EC800C2-929E-44B9-9BD9-BBE91B244451}"/>
              </a:ext>
            </a:extLst>
          </p:cNvPr>
          <p:cNvSpPr/>
          <p:nvPr/>
        </p:nvSpPr>
        <p:spPr>
          <a:xfrm>
            <a:off x="6012684" y="357686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9A534AF-C95C-4534-9026-8791C4E5560A}"/>
              </a:ext>
            </a:extLst>
          </p:cNvPr>
          <p:cNvSpPr/>
          <p:nvPr/>
        </p:nvSpPr>
        <p:spPr>
          <a:xfrm>
            <a:off x="7190852" y="329998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310BCEF6-EB4F-4AE7-84C5-88CB0A898E21}"/>
              </a:ext>
            </a:extLst>
          </p:cNvPr>
          <p:cNvSpPr/>
          <p:nvPr/>
        </p:nvSpPr>
        <p:spPr>
          <a:xfrm>
            <a:off x="6375495" y="3388617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60B31A81-9E9A-4A2D-9F3A-0034AE3D9ECF}"/>
              </a:ext>
            </a:extLst>
          </p:cNvPr>
          <p:cNvSpPr/>
          <p:nvPr/>
        </p:nvSpPr>
        <p:spPr>
          <a:xfrm>
            <a:off x="7689371" y="3273330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7F8DAA0-367D-45EA-920B-FCA8042E40ED}"/>
              </a:ext>
            </a:extLst>
          </p:cNvPr>
          <p:cNvSpPr/>
          <p:nvPr/>
        </p:nvSpPr>
        <p:spPr>
          <a:xfrm>
            <a:off x="6897402" y="3617508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3B43025E-0D00-4C71-9C91-97BCC7B034CF}"/>
              </a:ext>
            </a:extLst>
          </p:cNvPr>
          <p:cNvSpPr/>
          <p:nvPr/>
        </p:nvSpPr>
        <p:spPr>
          <a:xfrm>
            <a:off x="7585652" y="350281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3108FE2-E113-4090-9460-2DCE08DDE470}"/>
              </a:ext>
            </a:extLst>
          </p:cNvPr>
          <p:cNvSpPr/>
          <p:nvPr/>
        </p:nvSpPr>
        <p:spPr>
          <a:xfrm>
            <a:off x="6788538" y="338761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0A0D8F55-2D78-4C66-A28B-39A896ED608C}"/>
              </a:ext>
            </a:extLst>
          </p:cNvPr>
          <p:cNvSpPr/>
          <p:nvPr/>
        </p:nvSpPr>
        <p:spPr>
          <a:xfrm>
            <a:off x="6555041" y="3646780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565BEA37-808B-48E0-AE65-100EF0162462}"/>
              </a:ext>
            </a:extLst>
          </p:cNvPr>
          <p:cNvCxnSpPr/>
          <p:nvPr/>
        </p:nvCxnSpPr>
        <p:spPr>
          <a:xfrm>
            <a:off x="7176293" y="1148517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5F78C51E-776D-4A4C-9BDA-CC5DEC29445E}"/>
              </a:ext>
            </a:extLst>
          </p:cNvPr>
          <p:cNvSpPr txBox="1"/>
          <p:nvPr/>
        </p:nvSpPr>
        <p:spPr>
          <a:xfrm>
            <a:off x="7188879" y="1217491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9334B79E-C258-4D07-A09B-97B3834B69FA}"/>
              </a:ext>
            </a:extLst>
          </p:cNvPr>
          <p:cNvCxnSpPr>
            <a:cxnSpLocks/>
          </p:cNvCxnSpPr>
          <p:nvPr/>
        </p:nvCxnSpPr>
        <p:spPr>
          <a:xfrm flipV="1">
            <a:off x="7551946" y="3941106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0D7F9AD-D05E-4AEA-97D9-B827DA442851}"/>
              </a:ext>
            </a:extLst>
          </p:cNvPr>
          <p:cNvSpPr txBox="1"/>
          <p:nvPr/>
        </p:nvSpPr>
        <p:spPr>
          <a:xfrm>
            <a:off x="7585652" y="4007077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2A7C2DD5-6D23-4A2E-B989-2915AB80EFE1}"/>
              </a:ext>
            </a:extLst>
          </p:cNvPr>
          <p:cNvCxnSpPr>
            <a:cxnSpLocks/>
          </p:cNvCxnSpPr>
          <p:nvPr/>
        </p:nvCxnSpPr>
        <p:spPr>
          <a:xfrm>
            <a:off x="6807932" y="3958050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4DC3439-67A3-4932-830F-CEF03A4F2565}"/>
              </a:ext>
            </a:extLst>
          </p:cNvPr>
          <p:cNvSpPr txBox="1"/>
          <p:nvPr/>
        </p:nvSpPr>
        <p:spPr>
          <a:xfrm>
            <a:off x="6158080" y="4001397"/>
            <a:ext cx="74565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id="{D62B7826-640E-4F83-87C1-3EBBE4EFDEA3}"/>
              </a:ext>
            </a:extLst>
          </p:cNvPr>
          <p:cNvSpPr/>
          <p:nvPr/>
        </p:nvSpPr>
        <p:spPr>
          <a:xfrm>
            <a:off x="5932367" y="2352048"/>
            <a:ext cx="2534194" cy="836658"/>
          </a:xfrm>
          <a:prstGeom prst="cub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BCA6E624-E368-4F74-8F1D-7E1D3F2FBB7F}"/>
              </a:ext>
            </a:extLst>
          </p:cNvPr>
          <p:cNvCxnSpPr/>
          <p:nvPr/>
        </p:nvCxnSpPr>
        <p:spPr>
          <a:xfrm>
            <a:off x="7668870" y="2670837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A2F9B3A-AD3F-40B2-9B43-4A5C12A75606}"/>
              </a:ext>
            </a:extLst>
          </p:cNvPr>
          <p:cNvSpPr txBox="1"/>
          <p:nvPr/>
        </p:nvSpPr>
        <p:spPr>
          <a:xfrm>
            <a:off x="7188879" y="2746270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id="{DC242960-0C03-4E3A-BD4F-B2D66869DB37}"/>
              </a:ext>
            </a:extLst>
          </p:cNvPr>
          <p:cNvSpPr/>
          <p:nvPr/>
        </p:nvSpPr>
        <p:spPr>
          <a:xfrm>
            <a:off x="5932764" y="1723935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95B7D132-F3CB-46EC-AB58-21DB7BC4D8AB}"/>
              </a:ext>
            </a:extLst>
          </p:cNvPr>
          <p:cNvSpPr/>
          <p:nvPr/>
        </p:nvSpPr>
        <p:spPr>
          <a:xfrm>
            <a:off x="6910159" y="200867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4AD23F13-8DF9-4169-957D-0E764A32950A}"/>
              </a:ext>
            </a:extLst>
          </p:cNvPr>
          <p:cNvSpPr/>
          <p:nvPr/>
        </p:nvSpPr>
        <p:spPr>
          <a:xfrm>
            <a:off x="6800345" y="234784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6B3CBD90-3135-4274-B3FA-E67B02C6C07A}"/>
              </a:ext>
            </a:extLst>
          </p:cNvPr>
          <p:cNvSpPr/>
          <p:nvPr/>
        </p:nvSpPr>
        <p:spPr>
          <a:xfrm>
            <a:off x="6104618" y="20170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D3979C2E-0C3E-4F07-9C71-882BAD015253}"/>
              </a:ext>
            </a:extLst>
          </p:cNvPr>
          <p:cNvSpPr/>
          <p:nvPr/>
        </p:nvSpPr>
        <p:spPr>
          <a:xfrm>
            <a:off x="7805528" y="23638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F971B778-7D4E-4E61-8529-833D0986DD1E}"/>
              </a:ext>
            </a:extLst>
          </p:cNvPr>
          <p:cNvSpPr/>
          <p:nvPr/>
        </p:nvSpPr>
        <p:spPr>
          <a:xfrm>
            <a:off x="8024195" y="204203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8492A7A5-CB6B-43E7-B03D-7C031E48BDC6}"/>
              </a:ext>
            </a:extLst>
          </p:cNvPr>
          <p:cNvSpPr/>
          <p:nvPr/>
        </p:nvSpPr>
        <p:spPr>
          <a:xfrm>
            <a:off x="7160521" y="22937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2F533A47-D7B7-4FEC-8E52-D8086CAB3E37}"/>
              </a:ext>
            </a:extLst>
          </p:cNvPr>
          <p:cNvSpPr/>
          <p:nvPr/>
        </p:nvSpPr>
        <p:spPr>
          <a:xfrm>
            <a:off x="7630843" y="206210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C16A42A8-45B3-4B57-9752-68ACA88C2A3E}"/>
              </a:ext>
            </a:extLst>
          </p:cNvPr>
          <p:cNvSpPr/>
          <p:nvPr/>
        </p:nvSpPr>
        <p:spPr>
          <a:xfrm>
            <a:off x="6444817" y="216629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4E58F61E-1BDD-4830-969F-B24F1AF9C1D0}"/>
              </a:ext>
            </a:extLst>
          </p:cNvPr>
          <p:cNvSpPr/>
          <p:nvPr/>
        </p:nvSpPr>
        <p:spPr>
          <a:xfrm>
            <a:off x="8109972" y="2388291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6C57BD7C-343A-41FD-81C0-4D046C390365}"/>
              </a:ext>
            </a:extLst>
          </p:cNvPr>
          <p:cNvSpPr/>
          <p:nvPr/>
        </p:nvSpPr>
        <p:spPr>
          <a:xfrm>
            <a:off x="7287004" y="2042038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BE922A49-A435-428C-9554-45FD2943D1C9}"/>
              </a:ext>
            </a:extLst>
          </p:cNvPr>
          <p:cNvSpPr/>
          <p:nvPr/>
        </p:nvSpPr>
        <p:spPr>
          <a:xfrm>
            <a:off x="6237990" y="2273796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8A83901C-15FC-4C41-8BF6-1D57F2CB32B0}"/>
              </a:ext>
            </a:extLst>
          </p:cNvPr>
          <p:cNvSpPr/>
          <p:nvPr/>
        </p:nvSpPr>
        <p:spPr>
          <a:xfrm>
            <a:off x="6619091" y="200867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3F3B16BC-080E-4BB5-8D55-18A8BED6679D}"/>
              </a:ext>
            </a:extLst>
          </p:cNvPr>
          <p:cNvSpPr/>
          <p:nvPr/>
        </p:nvSpPr>
        <p:spPr>
          <a:xfrm>
            <a:off x="6024933" y="241541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F41DCE6-41F3-4430-A1CC-C16D4FAB813F}"/>
              </a:ext>
            </a:extLst>
          </p:cNvPr>
          <p:cNvSpPr txBox="1"/>
          <p:nvPr/>
        </p:nvSpPr>
        <p:spPr>
          <a:xfrm>
            <a:off x="6053240" y="2691331"/>
            <a:ext cx="1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YSZ</a:t>
            </a:r>
          </a:p>
        </p:txBody>
      </p:sp>
      <p:graphicFrame>
        <p:nvGraphicFramePr>
          <p:cNvPr id="62" name="Objet 61">
            <a:extLst>
              <a:ext uri="{FF2B5EF4-FFF2-40B4-BE49-F238E27FC236}">
                <a16:creationId xmlns:a16="http://schemas.microsoft.com/office/drawing/2014/main" id="{73FC9E6E-0B10-445B-9289-5FC77C7FF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2" name="Objet 61">
                        <a:extLst>
                          <a:ext uri="{FF2B5EF4-FFF2-40B4-BE49-F238E27FC236}">
                            <a16:creationId xmlns:a16="http://schemas.microsoft.com/office/drawing/2014/main" id="{73FC9E6E-0B10-445B-9289-5FC77C7FF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37412DC-2CF1-4223-9C8D-46A65A57940F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8845175" y="1999237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F68AD64-4712-41F9-8F90-33140A8760F7}"/>
              </a:ext>
            </a:extLst>
          </p:cNvPr>
          <p:cNvCxnSpPr>
            <a:cxnSpLocks/>
          </p:cNvCxnSpPr>
          <p:nvPr/>
        </p:nvCxnSpPr>
        <p:spPr>
          <a:xfrm>
            <a:off x="8856211" y="2972710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A398DA3-5F65-48EA-8093-2222EF3D574D}"/>
              </a:ext>
            </a:extLst>
          </p:cNvPr>
          <p:cNvCxnSpPr>
            <a:cxnSpLocks/>
          </p:cNvCxnSpPr>
          <p:nvPr/>
        </p:nvCxnSpPr>
        <p:spPr>
          <a:xfrm>
            <a:off x="8401639" y="3590060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E88783AE-08E6-4783-AD9E-39D44F0CF5BF}"/>
              </a:ext>
            </a:extLst>
          </p:cNvPr>
          <p:cNvSpPr txBox="1"/>
          <p:nvPr/>
        </p:nvSpPr>
        <p:spPr>
          <a:xfrm>
            <a:off x="8697135" y="2604872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51246B1-13E1-4D43-845C-3D1D4E3ECC98}"/>
              </a:ext>
            </a:extLst>
          </p:cNvPr>
          <p:cNvSpPr txBox="1"/>
          <p:nvPr/>
        </p:nvSpPr>
        <p:spPr>
          <a:xfrm>
            <a:off x="8470786" y="1694197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99742EA6-6F04-4813-B05A-1545F0B98C00}"/>
              </a:ext>
            </a:extLst>
          </p:cNvPr>
          <p:cNvCxnSpPr>
            <a:cxnSpLocks/>
          </p:cNvCxnSpPr>
          <p:nvPr/>
        </p:nvCxnSpPr>
        <p:spPr>
          <a:xfrm flipH="1">
            <a:off x="8337843" y="2002642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1C8F428A-903C-4734-A92A-6DD728349D82}"/>
              </a:ext>
            </a:extLst>
          </p:cNvPr>
          <p:cNvSpPr/>
          <p:nvPr/>
        </p:nvSpPr>
        <p:spPr>
          <a:xfrm>
            <a:off x="8697135" y="2604873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F267362-B9C1-46BA-B3D0-134A95D5269A}"/>
              </a:ext>
            </a:extLst>
          </p:cNvPr>
          <p:cNvSpPr txBox="1"/>
          <p:nvPr/>
        </p:nvSpPr>
        <p:spPr>
          <a:xfrm>
            <a:off x="1698733" y="4436117"/>
            <a:ext cx="48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possible :</a:t>
            </a: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70B73C2E-B757-47A1-B87A-B3D4E0CA9567}"/>
              </a:ext>
            </a:extLst>
          </p:cNvPr>
          <p:cNvCxnSpPr>
            <a:cxnSpLocks/>
          </p:cNvCxnSpPr>
          <p:nvPr/>
        </p:nvCxnSpPr>
        <p:spPr>
          <a:xfrm flipH="1">
            <a:off x="1464716" y="5124621"/>
            <a:ext cx="948995" cy="246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2BE04480-3141-4A57-98F9-55065A3CDDC2}"/>
              </a:ext>
            </a:extLst>
          </p:cNvPr>
          <p:cNvSpPr txBox="1"/>
          <p:nvPr/>
        </p:nvSpPr>
        <p:spPr>
          <a:xfrm>
            <a:off x="204522" y="5452890"/>
            <a:ext cx="252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electrolyte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D3646B29-17B7-4A8F-9141-FA62C057BA33}"/>
              </a:ext>
            </a:extLst>
          </p:cNvPr>
          <p:cNvSpPr/>
          <p:nvPr/>
        </p:nvSpPr>
        <p:spPr>
          <a:xfrm>
            <a:off x="2141415" y="5974724"/>
            <a:ext cx="311201" cy="20035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2BBB76E-D3A9-4D35-A4B1-EB35B775FC8D}"/>
              </a:ext>
            </a:extLst>
          </p:cNvPr>
          <p:cNvSpPr txBox="1"/>
          <p:nvPr/>
        </p:nvSpPr>
        <p:spPr>
          <a:xfrm>
            <a:off x="2413711" y="5890234"/>
            <a:ext cx="9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 "/>
              </a:rPr>
              <a:t>Limited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F82E028F-5E49-4CAE-B7B0-F02567862AC2}"/>
              </a:ext>
            </a:extLst>
          </p:cNvPr>
          <p:cNvCxnSpPr>
            <a:cxnSpLocks/>
          </p:cNvCxnSpPr>
          <p:nvPr/>
        </p:nvCxnSpPr>
        <p:spPr>
          <a:xfrm>
            <a:off x="5672115" y="5061594"/>
            <a:ext cx="946253" cy="273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40F62DFB-EBA0-41F6-A6FA-AA0FB5F7502B}"/>
              </a:ext>
            </a:extLst>
          </p:cNvPr>
          <p:cNvSpPr txBox="1"/>
          <p:nvPr/>
        </p:nvSpPr>
        <p:spPr>
          <a:xfrm>
            <a:off x="5552096" y="5530837"/>
            <a:ext cx="269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Electrolyte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ionic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conductivity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itre 3">
            <a:extLst>
              <a:ext uri="{FF2B5EF4-FFF2-40B4-BE49-F238E27FC236}">
                <a16:creationId xmlns:a16="http://schemas.microsoft.com/office/drawing/2014/main" id="{292BD968-6338-471F-BE77-9ECF50B7047D}"/>
              </a:ext>
            </a:extLst>
          </p:cNvPr>
          <p:cNvSpPr txBox="1">
            <a:spLocks/>
          </p:cNvSpPr>
          <p:nvPr/>
        </p:nvSpPr>
        <p:spPr>
          <a:xfrm>
            <a:off x="1554540" y="395122"/>
            <a:ext cx="7589460" cy="601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249F7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operating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DF452AE9-BA8E-44D1-8F52-8BFEDD025417}"/>
              </a:ext>
            </a:extLst>
          </p:cNvPr>
          <p:cNvSpPr/>
          <p:nvPr/>
        </p:nvSpPr>
        <p:spPr>
          <a:xfrm>
            <a:off x="5932367" y="2970921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C8E28C9-44C0-47F8-92E3-F654EBC23A40}"/>
              </a:ext>
            </a:extLst>
          </p:cNvPr>
          <p:cNvSpPr txBox="1"/>
          <p:nvPr/>
        </p:nvSpPr>
        <p:spPr>
          <a:xfrm>
            <a:off x="4959204" y="2066394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FBD123D-7C00-4DF1-A318-B5025650457F}"/>
              </a:ext>
            </a:extLst>
          </p:cNvPr>
          <p:cNvSpPr txBox="1"/>
          <p:nvPr/>
        </p:nvSpPr>
        <p:spPr>
          <a:xfrm>
            <a:off x="4817127" y="2671079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CAC0EF52-E041-41E9-B145-32D07D843714}"/>
              </a:ext>
            </a:extLst>
          </p:cNvPr>
          <p:cNvSpPr txBox="1"/>
          <p:nvPr/>
        </p:nvSpPr>
        <p:spPr>
          <a:xfrm>
            <a:off x="5083289" y="3329510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7292545F-C9FB-4B1F-BDC6-7E9CC632CE80}"/>
              </a:ext>
            </a:extLst>
          </p:cNvPr>
          <p:cNvSpPr/>
          <p:nvPr/>
        </p:nvSpPr>
        <p:spPr>
          <a:xfrm>
            <a:off x="7510777" y="368860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CE2908DF-3F6D-4861-85B5-5CC1BE524C79}"/>
              </a:ext>
            </a:extLst>
          </p:cNvPr>
          <p:cNvSpPr/>
          <p:nvPr/>
        </p:nvSpPr>
        <p:spPr>
          <a:xfrm>
            <a:off x="6116565" y="332069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65ECB757-F4BC-4BED-A87B-DA7BF6AED3F1}"/>
              </a:ext>
            </a:extLst>
          </p:cNvPr>
          <p:cNvSpPr/>
          <p:nvPr/>
        </p:nvSpPr>
        <p:spPr>
          <a:xfrm>
            <a:off x="7190755" y="363067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27384B10-6D72-42CF-8D91-358E6AD643D7}"/>
              </a:ext>
            </a:extLst>
          </p:cNvPr>
          <p:cNvSpPr/>
          <p:nvPr/>
        </p:nvSpPr>
        <p:spPr>
          <a:xfrm>
            <a:off x="8066061" y="33086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33B41D1E-16D7-4367-9438-038428CC16AD}"/>
              </a:ext>
            </a:extLst>
          </p:cNvPr>
          <p:cNvSpPr/>
          <p:nvPr/>
        </p:nvSpPr>
        <p:spPr>
          <a:xfrm>
            <a:off x="7942525" y="361892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6EC800C2-929E-44B9-9BD9-BBE91B244451}"/>
              </a:ext>
            </a:extLst>
          </p:cNvPr>
          <p:cNvSpPr/>
          <p:nvPr/>
        </p:nvSpPr>
        <p:spPr>
          <a:xfrm>
            <a:off x="6012684" y="357686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9A534AF-C95C-4534-9026-8791C4E5560A}"/>
              </a:ext>
            </a:extLst>
          </p:cNvPr>
          <p:cNvSpPr/>
          <p:nvPr/>
        </p:nvSpPr>
        <p:spPr>
          <a:xfrm>
            <a:off x="7190852" y="329998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310BCEF6-EB4F-4AE7-84C5-88CB0A898E21}"/>
              </a:ext>
            </a:extLst>
          </p:cNvPr>
          <p:cNvSpPr/>
          <p:nvPr/>
        </p:nvSpPr>
        <p:spPr>
          <a:xfrm>
            <a:off x="6375495" y="3388617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60B31A81-9E9A-4A2D-9F3A-0034AE3D9ECF}"/>
              </a:ext>
            </a:extLst>
          </p:cNvPr>
          <p:cNvSpPr/>
          <p:nvPr/>
        </p:nvSpPr>
        <p:spPr>
          <a:xfrm>
            <a:off x="7689371" y="3273330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7F8DAA0-367D-45EA-920B-FCA8042E40ED}"/>
              </a:ext>
            </a:extLst>
          </p:cNvPr>
          <p:cNvSpPr/>
          <p:nvPr/>
        </p:nvSpPr>
        <p:spPr>
          <a:xfrm>
            <a:off x="6897402" y="3617508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3B43025E-0D00-4C71-9C91-97BCC7B034CF}"/>
              </a:ext>
            </a:extLst>
          </p:cNvPr>
          <p:cNvSpPr/>
          <p:nvPr/>
        </p:nvSpPr>
        <p:spPr>
          <a:xfrm>
            <a:off x="7585652" y="350281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3108FE2-E113-4090-9460-2DCE08DDE470}"/>
              </a:ext>
            </a:extLst>
          </p:cNvPr>
          <p:cNvSpPr/>
          <p:nvPr/>
        </p:nvSpPr>
        <p:spPr>
          <a:xfrm>
            <a:off x="6788538" y="338761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0A0D8F55-2D78-4C66-A28B-39A896ED608C}"/>
              </a:ext>
            </a:extLst>
          </p:cNvPr>
          <p:cNvSpPr/>
          <p:nvPr/>
        </p:nvSpPr>
        <p:spPr>
          <a:xfrm>
            <a:off x="6555041" y="3646780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565BEA37-808B-48E0-AE65-100EF0162462}"/>
              </a:ext>
            </a:extLst>
          </p:cNvPr>
          <p:cNvCxnSpPr/>
          <p:nvPr/>
        </p:nvCxnSpPr>
        <p:spPr>
          <a:xfrm>
            <a:off x="7176293" y="1148517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5F78C51E-776D-4A4C-9BDA-CC5DEC29445E}"/>
              </a:ext>
            </a:extLst>
          </p:cNvPr>
          <p:cNvSpPr txBox="1"/>
          <p:nvPr/>
        </p:nvSpPr>
        <p:spPr>
          <a:xfrm>
            <a:off x="7188879" y="1217491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9334B79E-C258-4D07-A09B-97B3834B69FA}"/>
              </a:ext>
            </a:extLst>
          </p:cNvPr>
          <p:cNvCxnSpPr>
            <a:cxnSpLocks/>
          </p:cNvCxnSpPr>
          <p:nvPr/>
        </p:nvCxnSpPr>
        <p:spPr>
          <a:xfrm flipV="1">
            <a:off x="7551946" y="3941106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0D7F9AD-D05E-4AEA-97D9-B827DA442851}"/>
              </a:ext>
            </a:extLst>
          </p:cNvPr>
          <p:cNvSpPr txBox="1"/>
          <p:nvPr/>
        </p:nvSpPr>
        <p:spPr>
          <a:xfrm>
            <a:off x="7585652" y="4007077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2A7C2DD5-6D23-4A2E-B989-2915AB80EFE1}"/>
              </a:ext>
            </a:extLst>
          </p:cNvPr>
          <p:cNvCxnSpPr>
            <a:cxnSpLocks/>
          </p:cNvCxnSpPr>
          <p:nvPr/>
        </p:nvCxnSpPr>
        <p:spPr>
          <a:xfrm>
            <a:off x="6807932" y="3958050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4DC3439-67A3-4932-830F-CEF03A4F2565}"/>
              </a:ext>
            </a:extLst>
          </p:cNvPr>
          <p:cNvSpPr txBox="1"/>
          <p:nvPr/>
        </p:nvSpPr>
        <p:spPr>
          <a:xfrm>
            <a:off x="6158080" y="4001397"/>
            <a:ext cx="74565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id="{D62B7826-640E-4F83-87C1-3EBBE4EFDEA3}"/>
              </a:ext>
            </a:extLst>
          </p:cNvPr>
          <p:cNvSpPr/>
          <p:nvPr/>
        </p:nvSpPr>
        <p:spPr>
          <a:xfrm>
            <a:off x="5932367" y="2352048"/>
            <a:ext cx="2534194" cy="836658"/>
          </a:xfrm>
          <a:prstGeom prst="cub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BCA6E624-E368-4F74-8F1D-7E1D3F2FBB7F}"/>
              </a:ext>
            </a:extLst>
          </p:cNvPr>
          <p:cNvCxnSpPr/>
          <p:nvPr/>
        </p:nvCxnSpPr>
        <p:spPr>
          <a:xfrm>
            <a:off x="7668870" y="2670837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A2F9B3A-AD3F-40B2-9B43-4A5C12A75606}"/>
              </a:ext>
            </a:extLst>
          </p:cNvPr>
          <p:cNvSpPr txBox="1"/>
          <p:nvPr/>
        </p:nvSpPr>
        <p:spPr>
          <a:xfrm>
            <a:off x="7188879" y="2746270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id="{DC242960-0C03-4E3A-BD4F-B2D66869DB37}"/>
              </a:ext>
            </a:extLst>
          </p:cNvPr>
          <p:cNvSpPr/>
          <p:nvPr/>
        </p:nvSpPr>
        <p:spPr>
          <a:xfrm>
            <a:off x="5932764" y="1723935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95B7D132-F3CB-46EC-AB58-21DB7BC4D8AB}"/>
              </a:ext>
            </a:extLst>
          </p:cNvPr>
          <p:cNvSpPr/>
          <p:nvPr/>
        </p:nvSpPr>
        <p:spPr>
          <a:xfrm>
            <a:off x="6910159" y="200867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4AD23F13-8DF9-4169-957D-0E764A32950A}"/>
              </a:ext>
            </a:extLst>
          </p:cNvPr>
          <p:cNvSpPr/>
          <p:nvPr/>
        </p:nvSpPr>
        <p:spPr>
          <a:xfrm>
            <a:off x="6800345" y="234784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6B3CBD90-3135-4274-B3FA-E67B02C6C07A}"/>
              </a:ext>
            </a:extLst>
          </p:cNvPr>
          <p:cNvSpPr/>
          <p:nvPr/>
        </p:nvSpPr>
        <p:spPr>
          <a:xfrm>
            <a:off x="6104618" y="20170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D3979C2E-0C3E-4F07-9C71-882BAD015253}"/>
              </a:ext>
            </a:extLst>
          </p:cNvPr>
          <p:cNvSpPr/>
          <p:nvPr/>
        </p:nvSpPr>
        <p:spPr>
          <a:xfrm>
            <a:off x="7805528" y="236382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F971B778-7D4E-4E61-8529-833D0986DD1E}"/>
              </a:ext>
            </a:extLst>
          </p:cNvPr>
          <p:cNvSpPr/>
          <p:nvPr/>
        </p:nvSpPr>
        <p:spPr>
          <a:xfrm>
            <a:off x="8024195" y="204203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8492A7A5-CB6B-43E7-B03D-7C031E48BDC6}"/>
              </a:ext>
            </a:extLst>
          </p:cNvPr>
          <p:cNvSpPr/>
          <p:nvPr/>
        </p:nvSpPr>
        <p:spPr>
          <a:xfrm>
            <a:off x="7160521" y="22937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2F533A47-D7B7-4FEC-8E52-D8086CAB3E37}"/>
              </a:ext>
            </a:extLst>
          </p:cNvPr>
          <p:cNvSpPr/>
          <p:nvPr/>
        </p:nvSpPr>
        <p:spPr>
          <a:xfrm>
            <a:off x="7630843" y="206210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C16A42A8-45B3-4B57-9752-68ACA88C2A3E}"/>
              </a:ext>
            </a:extLst>
          </p:cNvPr>
          <p:cNvSpPr/>
          <p:nvPr/>
        </p:nvSpPr>
        <p:spPr>
          <a:xfrm>
            <a:off x="6444817" y="216629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4E58F61E-1BDD-4830-969F-B24F1AF9C1D0}"/>
              </a:ext>
            </a:extLst>
          </p:cNvPr>
          <p:cNvSpPr/>
          <p:nvPr/>
        </p:nvSpPr>
        <p:spPr>
          <a:xfrm>
            <a:off x="8109972" y="2388291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6C57BD7C-343A-41FD-81C0-4D046C390365}"/>
              </a:ext>
            </a:extLst>
          </p:cNvPr>
          <p:cNvSpPr/>
          <p:nvPr/>
        </p:nvSpPr>
        <p:spPr>
          <a:xfrm>
            <a:off x="7287004" y="2042038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BE922A49-A435-428C-9554-45FD2943D1C9}"/>
              </a:ext>
            </a:extLst>
          </p:cNvPr>
          <p:cNvSpPr/>
          <p:nvPr/>
        </p:nvSpPr>
        <p:spPr>
          <a:xfrm>
            <a:off x="6237990" y="2273796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8A83901C-15FC-4C41-8BF6-1D57F2CB32B0}"/>
              </a:ext>
            </a:extLst>
          </p:cNvPr>
          <p:cNvSpPr/>
          <p:nvPr/>
        </p:nvSpPr>
        <p:spPr>
          <a:xfrm>
            <a:off x="6619091" y="200867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3F3B16BC-080E-4BB5-8D55-18A8BED6679D}"/>
              </a:ext>
            </a:extLst>
          </p:cNvPr>
          <p:cNvSpPr/>
          <p:nvPr/>
        </p:nvSpPr>
        <p:spPr>
          <a:xfrm>
            <a:off x="6024933" y="2415414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F41DCE6-41F3-4430-A1CC-C16D4FAB813F}"/>
              </a:ext>
            </a:extLst>
          </p:cNvPr>
          <p:cNvSpPr txBox="1"/>
          <p:nvPr/>
        </p:nvSpPr>
        <p:spPr>
          <a:xfrm>
            <a:off x="6053240" y="2691331"/>
            <a:ext cx="1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YSZ</a:t>
            </a:r>
          </a:p>
        </p:txBody>
      </p:sp>
      <p:graphicFrame>
        <p:nvGraphicFramePr>
          <p:cNvPr id="62" name="Objet 61">
            <a:extLst>
              <a:ext uri="{FF2B5EF4-FFF2-40B4-BE49-F238E27FC236}">
                <a16:creationId xmlns:a16="http://schemas.microsoft.com/office/drawing/2014/main" id="{73FC9E6E-0B10-445B-9289-5FC77C7FF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2" name="Objet 61">
                        <a:extLst>
                          <a:ext uri="{FF2B5EF4-FFF2-40B4-BE49-F238E27FC236}">
                            <a16:creationId xmlns:a16="http://schemas.microsoft.com/office/drawing/2014/main" id="{73FC9E6E-0B10-445B-9289-5FC77C7FF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37412DC-2CF1-4223-9C8D-46A65A57940F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8845175" y="1999237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F68AD64-4712-41F9-8F90-33140A8760F7}"/>
              </a:ext>
            </a:extLst>
          </p:cNvPr>
          <p:cNvCxnSpPr>
            <a:cxnSpLocks/>
          </p:cNvCxnSpPr>
          <p:nvPr/>
        </p:nvCxnSpPr>
        <p:spPr>
          <a:xfrm>
            <a:off x="8856211" y="2972710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A398DA3-5F65-48EA-8093-2222EF3D574D}"/>
              </a:ext>
            </a:extLst>
          </p:cNvPr>
          <p:cNvCxnSpPr>
            <a:cxnSpLocks/>
          </p:cNvCxnSpPr>
          <p:nvPr/>
        </p:nvCxnSpPr>
        <p:spPr>
          <a:xfrm>
            <a:off x="8401639" y="3590060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E88783AE-08E6-4783-AD9E-39D44F0CF5BF}"/>
              </a:ext>
            </a:extLst>
          </p:cNvPr>
          <p:cNvSpPr txBox="1"/>
          <p:nvPr/>
        </p:nvSpPr>
        <p:spPr>
          <a:xfrm>
            <a:off x="8697135" y="2604872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51246B1-13E1-4D43-845C-3D1D4E3ECC98}"/>
              </a:ext>
            </a:extLst>
          </p:cNvPr>
          <p:cNvSpPr txBox="1"/>
          <p:nvPr/>
        </p:nvSpPr>
        <p:spPr>
          <a:xfrm>
            <a:off x="8470786" y="1694197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99742EA6-6F04-4813-B05A-1545F0B98C00}"/>
              </a:ext>
            </a:extLst>
          </p:cNvPr>
          <p:cNvCxnSpPr>
            <a:cxnSpLocks/>
          </p:cNvCxnSpPr>
          <p:nvPr/>
        </p:nvCxnSpPr>
        <p:spPr>
          <a:xfrm flipH="1">
            <a:off x="8337843" y="2002642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1C8F428A-903C-4734-A92A-6DD728349D82}"/>
              </a:ext>
            </a:extLst>
          </p:cNvPr>
          <p:cNvSpPr/>
          <p:nvPr/>
        </p:nvSpPr>
        <p:spPr>
          <a:xfrm>
            <a:off x="8697135" y="2604873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0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4E9FEF22-20BF-4857-BFEE-22E25D19ECFA}"/>
              </a:ext>
            </a:extLst>
          </p:cNvPr>
          <p:cNvSpPr/>
          <p:nvPr/>
        </p:nvSpPr>
        <p:spPr>
          <a:xfrm>
            <a:off x="5739958" y="2889054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4AAD3A1-7735-4CEC-925A-C1416789FE1F}"/>
              </a:ext>
            </a:extLst>
          </p:cNvPr>
          <p:cNvSpPr txBox="1"/>
          <p:nvPr/>
        </p:nvSpPr>
        <p:spPr>
          <a:xfrm>
            <a:off x="4766795" y="1984527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Cathode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6F2F872-8400-4314-A9CD-A9F2150E5086}"/>
              </a:ext>
            </a:extLst>
          </p:cNvPr>
          <p:cNvSpPr txBox="1"/>
          <p:nvPr/>
        </p:nvSpPr>
        <p:spPr>
          <a:xfrm>
            <a:off x="4624718" y="2589212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C770895-BD83-4D9B-B03C-15F66892ACC6}"/>
              </a:ext>
            </a:extLst>
          </p:cNvPr>
          <p:cNvSpPr txBox="1"/>
          <p:nvPr/>
        </p:nvSpPr>
        <p:spPr>
          <a:xfrm>
            <a:off x="4890880" y="3247643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27F0965-A157-40D0-82C2-9A74BCAE66C7}"/>
              </a:ext>
            </a:extLst>
          </p:cNvPr>
          <p:cNvSpPr/>
          <p:nvPr/>
        </p:nvSpPr>
        <p:spPr>
          <a:xfrm>
            <a:off x="7318368" y="360673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7D45B58D-8578-46F7-B1FF-D1BB0A1282DC}"/>
              </a:ext>
            </a:extLst>
          </p:cNvPr>
          <p:cNvSpPr/>
          <p:nvPr/>
        </p:nvSpPr>
        <p:spPr>
          <a:xfrm>
            <a:off x="5924156" y="323882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10E57A48-94D9-4838-9455-50C3E9D96ED0}"/>
              </a:ext>
            </a:extLst>
          </p:cNvPr>
          <p:cNvSpPr/>
          <p:nvPr/>
        </p:nvSpPr>
        <p:spPr>
          <a:xfrm>
            <a:off x="6998346" y="354880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56697CA-5BEC-448D-B395-66AF1467107C}"/>
              </a:ext>
            </a:extLst>
          </p:cNvPr>
          <p:cNvSpPr/>
          <p:nvPr/>
        </p:nvSpPr>
        <p:spPr>
          <a:xfrm>
            <a:off x="7873652" y="322680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AF7026BE-B3D8-428B-9C38-9F1040B22EF2}"/>
              </a:ext>
            </a:extLst>
          </p:cNvPr>
          <p:cNvSpPr/>
          <p:nvPr/>
        </p:nvSpPr>
        <p:spPr>
          <a:xfrm>
            <a:off x="7750116" y="353705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27C72C6-E7B7-466F-B493-E58A62372E0B}"/>
              </a:ext>
            </a:extLst>
          </p:cNvPr>
          <p:cNvSpPr/>
          <p:nvPr/>
        </p:nvSpPr>
        <p:spPr>
          <a:xfrm>
            <a:off x="5820275" y="34949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DE660519-BD30-4D43-9B71-23E3A3FC85FC}"/>
              </a:ext>
            </a:extLst>
          </p:cNvPr>
          <p:cNvSpPr/>
          <p:nvPr/>
        </p:nvSpPr>
        <p:spPr>
          <a:xfrm>
            <a:off x="6998443" y="321811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C73371E-FC55-4F85-8E93-B1F1D640389E}"/>
              </a:ext>
            </a:extLst>
          </p:cNvPr>
          <p:cNvSpPr/>
          <p:nvPr/>
        </p:nvSpPr>
        <p:spPr>
          <a:xfrm>
            <a:off x="6183086" y="3306750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7D00FB5E-76AC-4D20-8C88-2005E11476C0}"/>
              </a:ext>
            </a:extLst>
          </p:cNvPr>
          <p:cNvSpPr/>
          <p:nvPr/>
        </p:nvSpPr>
        <p:spPr>
          <a:xfrm>
            <a:off x="7496962" y="3191463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F5E9622-5888-49A7-ADFA-454147470F05}"/>
              </a:ext>
            </a:extLst>
          </p:cNvPr>
          <p:cNvSpPr/>
          <p:nvPr/>
        </p:nvSpPr>
        <p:spPr>
          <a:xfrm>
            <a:off x="6704993" y="3535641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B1AF81B-BCC0-4816-8129-907999071FC5}"/>
              </a:ext>
            </a:extLst>
          </p:cNvPr>
          <p:cNvSpPr/>
          <p:nvPr/>
        </p:nvSpPr>
        <p:spPr>
          <a:xfrm>
            <a:off x="7393243" y="342094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7E9ABD9-F501-4F14-98FB-EAE7CB7969FF}"/>
              </a:ext>
            </a:extLst>
          </p:cNvPr>
          <p:cNvSpPr/>
          <p:nvPr/>
        </p:nvSpPr>
        <p:spPr>
          <a:xfrm>
            <a:off x="6596129" y="330575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991E5E8-5528-40EA-9DEF-0272880C745E}"/>
              </a:ext>
            </a:extLst>
          </p:cNvPr>
          <p:cNvSpPr/>
          <p:nvPr/>
        </p:nvSpPr>
        <p:spPr>
          <a:xfrm>
            <a:off x="6362632" y="3564913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2685A8D6-0BF1-45D6-A79E-3676C4A1C9B2}"/>
              </a:ext>
            </a:extLst>
          </p:cNvPr>
          <p:cNvCxnSpPr/>
          <p:nvPr/>
        </p:nvCxnSpPr>
        <p:spPr>
          <a:xfrm>
            <a:off x="6983884" y="1066650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6853B376-B58C-46AD-BF7A-65A3344DE6D6}"/>
              </a:ext>
            </a:extLst>
          </p:cNvPr>
          <p:cNvSpPr txBox="1"/>
          <p:nvPr/>
        </p:nvSpPr>
        <p:spPr>
          <a:xfrm>
            <a:off x="6996470" y="1135624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42CCA2C5-079D-424C-8B3B-9634AA4CF7F2}"/>
              </a:ext>
            </a:extLst>
          </p:cNvPr>
          <p:cNvCxnSpPr>
            <a:cxnSpLocks/>
          </p:cNvCxnSpPr>
          <p:nvPr/>
        </p:nvCxnSpPr>
        <p:spPr>
          <a:xfrm flipV="1">
            <a:off x="7359537" y="3876183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0E7856B0-9E11-483E-87F7-ED74FA19BE69}"/>
              </a:ext>
            </a:extLst>
          </p:cNvPr>
          <p:cNvSpPr txBox="1"/>
          <p:nvPr/>
        </p:nvSpPr>
        <p:spPr>
          <a:xfrm>
            <a:off x="7384125" y="3973069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 (Corps)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5B0A012-844B-4A95-90BC-7198863684C3}"/>
              </a:ext>
            </a:extLst>
          </p:cNvPr>
          <p:cNvCxnSpPr>
            <a:cxnSpLocks/>
          </p:cNvCxnSpPr>
          <p:nvPr/>
        </p:nvCxnSpPr>
        <p:spPr>
          <a:xfrm>
            <a:off x="6615523" y="3876183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A8EBEDD4-6591-4CC5-A512-A6B4234A558F}"/>
              </a:ext>
            </a:extLst>
          </p:cNvPr>
          <p:cNvSpPr txBox="1"/>
          <p:nvPr/>
        </p:nvSpPr>
        <p:spPr>
          <a:xfrm>
            <a:off x="5910901" y="3919530"/>
            <a:ext cx="70214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3724F205-ED34-4FDB-A988-69E30B9AE726}"/>
              </a:ext>
            </a:extLst>
          </p:cNvPr>
          <p:cNvSpPr/>
          <p:nvPr/>
        </p:nvSpPr>
        <p:spPr>
          <a:xfrm>
            <a:off x="5739958" y="2270181"/>
            <a:ext cx="2534194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3CD6C62-32FA-4134-8893-7B2BE0AF32D9}"/>
              </a:ext>
            </a:extLst>
          </p:cNvPr>
          <p:cNvCxnSpPr/>
          <p:nvPr/>
        </p:nvCxnSpPr>
        <p:spPr>
          <a:xfrm>
            <a:off x="7476461" y="2588970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365B2729-88A8-433C-80D4-CCB2BD115A06}"/>
              </a:ext>
            </a:extLst>
          </p:cNvPr>
          <p:cNvSpPr txBox="1"/>
          <p:nvPr/>
        </p:nvSpPr>
        <p:spPr>
          <a:xfrm>
            <a:off x="6996470" y="2664403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E20CC13C-AAAA-4643-B196-96EAC30A20CF}"/>
              </a:ext>
            </a:extLst>
          </p:cNvPr>
          <p:cNvSpPr/>
          <p:nvPr/>
        </p:nvSpPr>
        <p:spPr>
          <a:xfrm>
            <a:off x="5740355" y="1642068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DC0F61B6-F73A-4B25-BEAB-1BF3946DE141}"/>
              </a:ext>
            </a:extLst>
          </p:cNvPr>
          <p:cNvSpPr/>
          <p:nvPr/>
        </p:nvSpPr>
        <p:spPr>
          <a:xfrm>
            <a:off x="6717750" y="192680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97909E9B-3CB3-4D9F-B5F0-5E9674315421}"/>
              </a:ext>
            </a:extLst>
          </p:cNvPr>
          <p:cNvSpPr/>
          <p:nvPr/>
        </p:nvSpPr>
        <p:spPr>
          <a:xfrm>
            <a:off x="6607936" y="2265977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D5092248-F6EE-4AF3-9C6B-B88F9CF088FE}"/>
              </a:ext>
            </a:extLst>
          </p:cNvPr>
          <p:cNvSpPr/>
          <p:nvPr/>
        </p:nvSpPr>
        <p:spPr>
          <a:xfrm>
            <a:off x="5912209" y="193516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3E8E95D9-D728-4B59-B267-1F3F68EF6252}"/>
              </a:ext>
            </a:extLst>
          </p:cNvPr>
          <p:cNvSpPr/>
          <p:nvPr/>
        </p:nvSpPr>
        <p:spPr>
          <a:xfrm>
            <a:off x="7613119" y="228196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71BF8433-8CA0-463C-B3A6-00B821D6EB2B}"/>
              </a:ext>
            </a:extLst>
          </p:cNvPr>
          <p:cNvSpPr/>
          <p:nvPr/>
        </p:nvSpPr>
        <p:spPr>
          <a:xfrm>
            <a:off x="7831786" y="19601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A3006248-E8B7-4A9D-9D5E-E64CC2D01C15}"/>
              </a:ext>
            </a:extLst>
          </p:cNvPr>
          <p:cNvSpPr/>
          <p:nvPr/>
        </p:nvSpPr>
        <p:spPr>
          <a:xfrm>
            <a:off x="6968112" y="22119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0CC3F8D7-8A3A-43C3-BDF6-E4889128A09B}"/>
              </a:ext>
            </a:extLst>
          </p:cNvPr>
          <p:cNvSpPr/>
          <p:nvPr/>
        </p:nvSpPr>
        <p:spPr>
          <a:xfrm>
            <a:off x="7438434" y="1980241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801A44EE-A117-4D9E-866E-EBC6B2EEC5AD}"/>
              </a:ext>
            </a:extLst>
          </p:cNvPr>
          <p:cNvSpPr/>
          <p:nvPr/>
        </p:nvSpPr>
        <p:spPr>
          <a:xfrm>
            <a:off x="6252408" y="208442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14761A25-4D53-4811-A249-1E62F4FDAF63}"/>
              </a:ext>
            </a:extLst>
          </p:cNvPr>
          <p:cNvSpPr/>
          <p:nvPr/>
        </p:nvSpPr>
        <p:spPr>
          <a:xfrm>
            <a:off x="7917563" y="230642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AA58B64E-E819-48A5-8105-682C6ECCC454}"/>
              </a:ext>
            </a:extLst>
          </p:cNvPr>
          <p:cNvSpPr/>
          <p:nvPr/>
        </p:nvSpPr>
        <p:spPr>
          <a:xfrm>
            <a:off x="7094595" y="1960171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2C0F09C0-24BA-4240-96CE-A8B2315DD517}"/>
              </a:ext>
            </a:extLst>
          </p:cNvPr>
          <p:cNvSpPr/>
          <p:nvPr/>
        </p:nvSpPr>
        <p:spPr>
          <a:xfrm>
            <a:off x="6045581" y="2191929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8AF0709-E324-406E-BF7E-2E4BCA9C84A1}"/>
              </a:ext>
            </a:extLst>
          </p:cNvPr>
          <p:cNvSpPr/>
          <p:nvPr/>
        </p:nvSpPr>
        <p:spPr>
          <a:xfrm>
            <a:off x="6426682" y="192680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8162BCAD-45A2-4BFB-8A47-CC37C8B3E108}"/>
              </a:ext>
            </a:extLst>
          </p:cNvPr>
          <p:cNvSpPr/>
          <p:nvPr/>
        </p:nvSpPr>
        <p:spPr>
          <a:xfrm>
            <a:off x="5832524" y="2333547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D14C365-61B8-4C9D-8B14-40B6DE5EA446}"/>
              </a:ext>
            </a:extLst>
          </p:cNvPr>
          <p:cNvSpPr txBox="1"/>
          <p:nvPr/>
        </p:nvSpPr>
        <p:spPr>
          <a:xfrm>
            <a:off x="5860831" y="2609464"/>
            <a:ext cx="1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GDC</a:t>
            </a:r>
          </a:p>
        </p:txBody>
      </p:sp>
      <p:sp>
        <p:nvSpPr>
          <p:cNvPr id="84" name="Titre 3">
            <a:extLst>
              <a:ext uri="{FF2B5EF4-FFF2-40B4-BE49-F238E27FC236}">
                <a16:creationId xmlns:a16="http://schemas.microsoft.com/office/drawing/2014/main" id="{CF19BCB3-CEC4-4E10-ACB7-A05C2975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65" y="409253"/>
            <a:ext cx="7684097" cy="601574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Electrolytes for Low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SOFC (LT-SOFC)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47E2508-45FE-4242-9B35-EB765902D47F}"/>
              </a:ext>
            </a:extLst>
          </p:cNvPr>
          <p:cNvSpPr txBox="1"/>
          <p:nvPr/>
        </p:nvSpPr>
        <p:spPr>
          <a:xfrm>
            <a:off x="35984" y="6504585"/>
            <a:ext cx="3830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et al., </a:t>
            </a:r>
            <a:r>
              <a:rPr lang="fr-FR" sz="1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Electrochim</a:t>
            </a:r>
            <a:r>
              <a:rPr lang="fr-FR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Acta, 56 (2011) 5472 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31A832F4-B8FD-4CC0-9B89-5E84174EA460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8625748" y="1918803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245CDDC9-FDD1-4C11-B51A-77D26C410265}"/>
              </a:ext>
            </a:extLst>
          </p:cNvPr>
          <p:cNvCxnSpPr>
            <a:cxnSpLocks/>
          </p:cNvCxnSpPr>
          <p:nvPr/>
        </p:nvCxnSpPr>
        <p:spPr>
          <a:xfrm>
            <a:off x="8636784" y="2892276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E25844AE-9CEA-4F29-9A5B-9ED78A2561AC}"/>
              </a:ext>
            </a:extLst>
          </p:cNvPr>
          <p:cNvCxnSpPr>
            <a:cxnSpLocks/>
          </p:cNvCxnSpPr>
          <p:nvPr/>
        </p:nvCxnSpPr>
        <p:spPr>
          <a:xfrm>
            <a:off x="8182212" y="3509626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19086955-DF48-4640-869D-DDAC84653556}"/>
              </a:ext>
            </a:extLst>
          </p:cNvPr>
          <p:cNvSpPr txBox="1"/>
          <p:nvPr/>
        </p:nvSpPr>
        <p:spPr>
          <a:xfrm>
            <a:off x="8477708" y="2524438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D2F8F91-E74F-4099-A1CF-FD0D66E8F681}"/>
              </a:ext>
            </a:extLst>
          </p:cNvPr>
          <p:cNvSpPr txBox="1"/>
          <p:nvPr/>
        </p:nvSpPr>
        <p:spPr>
          <a:xfrm>
            <a:off x="8251359" y="1613763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8FA930A6-6D30-4815-A501-971F2ADBCF69}"/>
              </a:ext>
            </a:extLst>
          </p:cNvPr>
          <p:cNvCxnSpPr>
            <a:cxnSpLocks/>
          </p:cNvCxnSpPr>
          <p:nvPr/>
        </p:nvCxnSpPr>
        <p:spPr>
          <a:xfrm flipH="1">
            <a:off x="8118416" y="1922208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>
            <a:extLst>
              <a:ext uri="{FF2B5EF4-FFF2-40B4-BE49-F238E27FC236}">
                <a16:creationId xmlns:a16="http://schemas.microsoft.com/office/drawing/2014/main" id="{C3293A68-7604-482A-B2BB-1ADDC888127F}"/>
              </a:ext>
            </a:extLst>
          </p:cNvPr>
          <p:cNvSpPr/>
          <p:nvPr/>
        </p:nvSpPr>
        <p:spPr>
          <a:xfrm>
            <a:off x="8477708" y="2524439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0" name="Objet 89">
            <a:extLst>
              <a:ext uri="{FF2B5EF4-FFF2-40B4-BE49-F238E27FC236}">
                <a16:creationId xmlns:a16="http://schemas.microsoft.com/office/drawing/2014/main" id="{F226BE7C-D177-481E-8D59-C2FB5B50E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10834"/>
              </p:ext>
            </p:extLst>
          </p:nvPr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9" name="Objet 68">
                        <a:extLst>
                          <a:ext uri="{FF2B5EF4-FFF2-40B4-BE49-F238E27FC236}">
                            <a16:creationId xmlns:a16="http://schemas.microsoft.com/office/drawing/2014/main" id="{0D79349F-C9D8-4DA8-BD12-5CC8B2D0E1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84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3E288E-7940-4DB3-855D-8945592C7C11}"/>
              </a:ext>
            </a:extLst>
          </p:cNvPr>
          <p:cNvSpPr txBox="1"/>
          <p:nvPr/>
        </p:nvSpPr>
        <p:spPr>
          <a:xfrm>
            <a:off x="6505059" y="4721526"/>
            <a:ext cx="278795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Reduction </a:t>
            </a:r>
            <a:r>
              <a:rPr lang="fr-FR" sz="1800" dirty="0">
                <a:solidFill>
                  <a:srgbClr val="000000"/>
                </a:solidFill>
                <a:effectLst/>
                <a:latin typeface="calibri (Corps)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fr-FR" sz="1800" baseline="30000" dirty="0">
                <a:solidFill>
                  <a:srgbClr val="000000"/>
                </a:solidFill>
                <a:effectLst/>
                <a:latin typeface="calibri (Corps)"/>
                <a:ea typeface="Calibri" panose="020F0502020204030204" pitchFamily="34" charset="0"/>
                <a:cs typeface="Times New Roman" panose="02020603050405020304" pitchFamily="18" charset="0"/>
              </a:rPr>
              <a:t>4+</a:t>
            </a:r>
            <a:r>
              <a:rPr lang="fr-FR" sz="1800" dirty="0">
                <a:solidFill>
                  <a:srgbClr val="000000"/>
                </a:solidFill>
                <a:effectLst/>
                <a:latin typeface="calibri (Corps)"/>
                <a:ea typeface="Calibri" panose="020F0502020204030204" pitchFamily="34" charset="0"/>
                <a:cs typeface="Times New Roman" panose="02020603050405020304" pitchFamily="18" charset="0"/>
              </a:rPr>
              <a:t>       Ce</a:t>
            </a:r>
            <a:r>
              <a:rPr lang="fr-FR" sz="1800" baseline="30000" dirty="0">
                <a:solidFill>
                  <a:srgbClr val="000000"/>
                </a:solidFill>
                <a:effectLst/>
                <a:latin typeface="calibri (Corps)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</a:p>
          <a:p>
            <a:endParaRPr lang="fr-FR" dirty="0">
              <a:solidFill>
                <a:srgbClr val="000000"/>
              </a:solidFill>
              <a:latin typeface="calibri (Corps)"/>
            </a:endParaRPr>
          </a:p>
          <a:p>
            <a:r>
              <a:rPr lang="fr-FR" dirty="0" err="1">
                <a:solidFill>
                  <a:srgbClr val="000000"/>
                </a:solidFill>
                <a:latin typeface="calibri (Corps)"/>
              </a:rPr>
              <a:t>Electronic</a:t>
            </a:r>
            <a:r>
              <a:rPr lang="fr-FR" dirty="0">
                <a:solidFill>
                  <a:srgbClr val="000000"/>
                </a:solidFill>
                <a:latin typeface="calibri (Corps)"/>
              </a:rPr>
              <a:t> contribution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4E9FEF22-20BF-4857-BFEE-22E25D19ECFA}"/>
              </a:ext>
            </a:extLst>
          </p:cNvPr>
          <p:cNvSpPr/>
          <p:nvPr/>
        </p:nvSpPr>
        <p:spPr>
          <a:xfrm>
            <a:off x="5739958" y="2889054"/>
            <a:ext cx="2534194" cy="836658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4AAD3A1-7735-4CEC-925A-C1416789FE1F}"/>
              </a:ext>
            </a:extLst>
          </p:cNvPr>
          <p:cNvSpPr txBox="1"/>
          <p:nvPr/>
        </p:nvSpPr>
        <p:spPr>
          <a:xfrm>
            <a:off x="4766795" y="1984527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Cathode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6F2F872-8400-4314-A9CD-A9F2150E5086}"/>
              </a:ext>
            </a:extLst>
          </p:cNvPr>
          <p:cNvSpPr txBox="1"/>
          <p:nvPr/>
        </p:nvSpPr>
        <p:spPr>
          <a:xfrm>
            <a:off x="4624718" y="2589212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C770895-BD83-4D9B-B03C-15F66892ACC6}"/>
              </a:ext>
            </a:extLst>
          </p:cNvPr>
          <p:cNvSpPr txBox="1"/>
          <p:nvPr/>
        </p:nvSpPr>
        <p:spPr>
          <a:xfrm>
            <a:off x="4890880" y="3247643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27F0965-A157-40D0-82C2-9A74BCAE66C7}"/>
              </a:ext>
            </a:extLst>
          </p:cNvPr>
          <p:cNvSpPr/>
          <p:nvPr/>
        </p:nvSpPr>
        <p:spPr>
          <a:xfrm>
            <a:off x="7318368" y="3606738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7D45B58D-8578-46F7-B1FF-D1BB0A1282DC}"/>
              </a:ext>
            </a:extLst>
          </p:cNvPr>
          <p:cNvSpPr/>
          <p:nvPr/>
        </p:nvSpPr>
        <p:spPr>
          <a:xfrm>
            <a:off x="5924156" y="323882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10E57A48-94D9-4838-9455-50C3E9D96ED0}"/>
              </a:ext>
            </a:extLst>
          </p:cNvPr>
          <p:cNvSpPr/>
          <p:nvPr/>
        </p:nvSpPr>
        <p:spPr>
          <a:xfrm>
            <a:off x="6998346" y="3548803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56697CA-5BEC-448D-B395-66AF1467107C}"/>
              </a:ext>
            </a:extLst>
          </p:cNvPr>
          <p:cNvSpPr/>
          <p:nvPr/>
        </p:nvSpPr>
        <p:spPr>
          <a:xfrm>
            <a:off x="7873652" y="322680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AF7026BE-B3D8-428B-9C38-9F1040B22EF2}"/>
              </a:ext>
            </a:extLst>
          </p:cNvPr>
          <p:cNvSpPr/>
          <p:nvPr/>
        </p:nvSpPr>
        <p:spPr>
          <a:xfrm>
            <a:off x="7750116" y="353705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27C72C6-E7B7-466F-B493-E58A62372E0B}"/>
              </a:ext>
            </a:extLst>
          </p:cNvPr>
          <p:cNvSpPr/>
          <p:nvPr/>
        </p:nvSpPr>
        <p:spPr>
          <a:xfrm>
            <a:off x="5820275" y="34949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DE660519-BD30-4D43-9B71-23E3A3FC85FC}"/>
              </a:ext>
            </a:extLst>
          </p:cNvPr>
          <p:cNvSpPr/>
          <p:nvPr/>
        </p:nvSpPr>
        <p:spPr>
          <a:xfrm>
            <a:off x="6998443" y="3218118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C73371E-FC55-4F85-8E93-B1F1D640389E}"/>
              </a:ext>
            </a:extLst>
          </p:cNvPr>
          <p:cNvSpPr/>
          <p:nvPr/>
        </p:nvSpPr>
        <p:spPr>
          <a:xfrm>
            <a:off x="6183086" y="3306750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7D00FB5E-76AC-4D20-8C88-2005E11476C0}"/>
              </a:ext>
            </a:extLst>
          </p:cNvPr>
          <p:cNvSpPr/>
          <p:nvPr/>
        </p:nvSpPr>
        <p:spPr>
          <a:xfrm>
            <a:off x="7496962" y="3191463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F5E9622-5888-49A7-ADFA-454147470F05}"/>
              </a:ext>
            </a:extLst>
          </p:cNvPr>
          <p:cNvSpPr/>
          <p:nvPr/>
        </p:nvSpPr>
        <p:spPr>
          <a:xfrm>
            <a:off x="6704993" y="3535641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B1AF81B-BCC0-4816-8129-907999071FC5}"/>
              </a:ext>
            </a:extLst>
          </p:cNvPr>
          <p:cNvSpPr/>
          <p:nvPr/>
        </p:nvSpPr>
        <p:spPr>
          <a:xfrm>
            <a:off x="7393243" y="342094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7E9ABD9-F501-4F14-98FB-EAE7CB7969FF}"/>
              </a:ext>
            </a:extLst>
          </p:cNvPr>
          <p:cNvSpPr/>
          <p:nvPr/>
        </p:nvSpPr>
        <p:spPr>
          <a:xfrm>
            <a:off x="6596129" y="3305751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991E5E8-5528-40EA-9DEF-0272880C745E}"/>
              </a:ext>
            </a:extLst>
          </p:cNvPr>
          <p:cNvSpPr/>
          <p:nvPr/>
        </p:nvSpPr>
        <p:spPr>
          <a:xfrm>
            <a:off x="6362632" y="3564913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2685A8D6-0BF1-45D6-A79E-3676C4A1C9B2}"/>
              </a:ext>
            </a:extLst>
          </p:cNvPr>
          <p:cNvCxnSpPr/>
          <p:nvPr/>
        </p:nvCxnSpPr>
        <p:spPr>
          <a:xfrm>
            <a:off x="6983884" y="1066650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6853B376-B58C-46AD-BF7A-65A3344DE6D6}"/>
              </a:ext>
            </a:extLst>
          </p:cNvPr>
          <p:cNvSpPr txBox="1"/>
          <p:nvPr/>
        </p:nvSpPr>
        <p:spPr>
          <a:xfrm>
            <a:off x="6996470" y="1135624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42CCA2C5-079D-424C-8B3B-9634AA4CF7F2}"/>
              </a:ext>
            </a:extLst>
          </p:cNvPr>
          <p:cNvCxnSpPr>
            <a:cxnSpLocks/>
          </p:cNvCxnSpPr>
          <p:nvPr/>
        </p:nvCxnSpPr>
        <p:spPr>
          <a:xfrm flipV="1">
            <a:off x="7359537" y="3876183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0E7856B0-9E11-483E-87F7-ED74FA19BE69}"/>
              </a:ext>
            </a:extLst>
          </p:cNvPr>
          <p:cNvSpPr txBox="1"/>
          <p:nvPr/>
        </p:nvSpPr>
        <p:spPr>
          <a:xfrm>
            <a:off x="7384125" y="3973069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 (Corps)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5B0A012-844B-4A95-90BC-7198863684C3}"/>
              </a:ext>
            </a:extLst>
          </p:cNvPr>
          <p:cNvCxnSpPr>
            <a:cxnSpLocks/>
          </p:cNvCxnSpPr>
          <p:nvPr/>
        </p:nvCxnSpPr>
        <p:spPr>
          <a:xfrm>
            <a:off x="6615523" y="3876183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A8EBEDD4-6591-4CC5-A512-A6B4234A558F}"/>
              </a:ext>
            </a:extLst>
          </p:cNvPr>
          <p:cNvSpPr txBox="1"/>
          <p:nvPr/>
        </p:nvSpPr>
        <p:spPr>
          <a:xfrm>
            <a:off x="5910901" y="3919530"/>
            <a:ext cx="70214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3724F205-ED34-4FDB-A988-69E30B9AE726}"/>
              </a:ext>
            </a:extLst>
          </p:cNvPr>
          <p:cNvSpPr/>
          <p:nvPr/>
        </p:nvSpPr>
        <p:spPr>
          <a:xfrm>
            <a:off x="5739958" y="2270181"/>
            <a:ext cx="2534194" cy="836658"/>
          </a:xfrm>
          <a:prstGeom prst="cub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3CD6C62-32FA-4134-8893-7B2BE0AF32D9}"/>
              </a:ext>
            </a:extLst>
          </p:cNvPr>
          <p:cNvCxnSpPr/>
          <p:nvPr/>
        </p:nvCxnSpPr>
        <p:spPr>
          <a:xfrm>
            <a:off x="7476461" y="2588970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365B2729-88A8-433C-80D4-CCB2BD115A06}"/>
              </a:ext>
            </a:extLst>
          </p:cNvPr>
          <p:cNvSpPr txBox="1"/>
          <p:nvPr/>
        </p:nvSpPr>
        <p:spPr>
          <a:xfrm>
            <a:off x="6996470" y="2664403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E20CC13C-AAAA-4643-B196-96EAC30A20CF}"/>
              </a:ext>
            </a:extLst>
          </p:cNvPr>
          <p:cNvSpPr/>
          <p:nvPr/>
        </p:nvSpPr>
        <p:spPr>
          <a:xfrm>
            <a:off x="5740355" y="1642068"/>
            <a:ext cx="2534194" cy="836658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DC0F61B6-F73A-4B25-BEAB-1BF3946DE141}"/>
              </a:ext>
            </a:extLst>
          </p:cNvPr>
          <p:cNvSpPr/>
          <p:nvPr/>
        </p:nvSpPr>
        <p:spPr>
          <a:xfrm>
            <a:off x="6717750" y="1926809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97909E9B-3CB3-4D9F-B5F0-5E9674315421}"/>
              </a:ext>
            </a:extLst>
          </p:cNvPr>
          <p:cNvSpPr/>
          <p:nvPr/>
        </p:nvSpPr>
        <p:spPr>
          <a:xfrm>
            <a:off x="6607936" y="2265977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D5092248-F6EE-4AF3-9C6B-B88F9CF088FE}"/>
              </a:ext>
            </a:extLst>
          </p:cNvPr>
          <p:cNvSpPr/>
          <p:nvPr/>
        </p:nvSpPr>
        <p:spPr>
          <a:xfrm>
            <a:off x="5912209" y="193516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3E8E95D9-D728-4B59-B267-1F3F68EF6252}"/>
              </a:ext>
            </a:extLst>
          </p:cNvPr>
          <p:cNvSpPr/>
          <p:nvPr/>
        </p:nvSpPr>
        <p:spPr>
          <a:xfrm>
            <a:off x="7613119" y="2281962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71BF8433-8CA0-463C-B3A6-00B821D6EB2B}"/>
              </a:ext>
            </a:extLst>
          </p:cNvPr>
          <p:cNvSpPr/>
          <p:nvPr/>
        </p:nvSpPr>
        <p:spPr>
          <a:xfrm>
            <a:off x="7831786" y="196017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A3006248-E8B7-4A9D-9D5E-E64CC2D01C15}"/>
              </a:ext>
            </a:extLst>
          </p:cNvPr>
          <p:cNvSpPr/>
          <p:nvPr/>
        </p:nvSpPr>
        <p:spPr>
          <a:xfrm>
            <a:off x="6968112" y="2211929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0CC3F8D7-8A3A-43C3-BDF6-E4889128A09B}"/>
              </a:ext>
            </a:extLst>
          </p:cNvPr>
          <p:cNvSpPr/>
          <p:nvPr/>
        </p:nvSpPr>
        <p:spPr>
          <a:xfrm>
            <a:off x="7438434" y="1980241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801A44EE-A117-4D9E-866E-EBC6B2EEC5AD}"/>
              </a:ext>
            </a:extLst>
          </p:cNvPr>
          <p:cNvSpPr/>
          <p:nvPr/>
        </p:nvSpPr>
        <p:spPr>
          <a:xfrm>
            <a:off x="6252408" y="208442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14761A25-4D53-4811-A249-1E62F4FDAF63}"/>
              </a:ext>
            </a:extLst>
          </p:cNvPr>
          <p:cNvSpPr/>
          <p:nvPr/>
        </p:nvSpPr>
        <p:spPr>
          <a:xfrm>
            <a:off x="7917563" y="230642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AA58B64E-E819-48A5-8105-682C6ECCC454}"/>
              </a:ext>
            </a:extLst>
          </p:cNvPr>
          <p:cNvSpPr/>
          <p:nvPr/>
        </p:nvSpPr>
        <p:spPr>
          <a:xfrm>
            <a:off x="7094595" y="1960171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2C0F09C0-24BA-4240-96CE-A8B2315DD517}"/>
              </a:ext>
            </a:extLst>
          </p:cNvPr>
          <p:cNvSpPr/>
          <p:nvPr/>
        </p:nvSpPr>
        <p:spPr>
          <a:xfrm>
            <a:off x="6045581" y="2191929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8AF0709-E324-406E-BF7E-2E4BCA9C84A1}"/>
              </a:ext>
            </a:extLst>
          </p:cNvPr>
          <p:cNvSpPr/>
          <p:nvPr/>
        </p:nvSpPr>
        <p:spPr>
          <a:xfrm>
            <a:off x="6426682" y="192680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8162BCAD-45A2-4BFB-8A47-CC37C8B3E108}"/>
              </a:ext>
            </a:extLst>
          </p:cNvPr>
          <p:cNvSpPr/>
          <p:nvPr/>
        </p:nvSpPr>
        <p:spPr>
          <a:xfrm>
            <a:off x="5832524" y="2333547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D14C365-61B8-4C9D-8B14-40B6DE5EA446}"/>
              </a:ext>
            </a:extLst>
          </p:cNvPr>
          <p:cNvSpPr txBox="1"/>
          <p:nvPr/>
        </p:nvSpPr>
        <p:spPr>
          <a:xfrm>
            <a:off x="5860831" y="2609464"/>
            <a:ext cx="100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GDC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EE2826C-469B-41E0-AF2D-2D354AEF80B2}"/>
              </a:ext>
            </a:extLst>
          </p:cNvPr>
          <p:cNvCxnSpPr>
            <a:cxnSpLocks/>
          </p:cNvCxnSpPr>
          <p:nvPr/>
        </p:nvCxnSpPr>
        <p:spPr>
          <a:xfrm>
            <a:off x="8049813" y="4918277"/>
            <a:ext cx="18990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B711CEB-8D20-4963-A6DE-9B8B5001F5C3}"/>
              </a:ext>
            </a:extLst>
          </p:cNvPr>
          <p:cNvCxnSpPr/>
          <p:nvPr/>
        </p:nvCxnSpPr>
        <p:spPr>
          <a:xfrm>
            <a:off x="6579704" y="2695746"/>
            <a:ext cx="0" cy="232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D9FD634-DA24-47B6-BEEE-B58F999EBC11}"/>
              </a:ext>
            </a:extLst>
          </p:cNvPr>
          <p:cNvSpPr txBox="1"/>
          <p:nvPr/>
        </p:nvSpPr>
        <p:spPr>
          <a:xfrm>
            <a:off x="6584042" y="2590378"/>
            <a:ext cx="34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84ED586E-0FA8-4E25-B7DB-CB50B44A2A9A}"/>
              </a:ext>
            </a:extLst>
          </p:cNvPr>
          <p:cNvSpPr/>
          <p:nvPr/>
        </p:nvSpPr>
        <p:spPr>
          <a:xfrm>
            <a:off x="6298043" y="4847608"/>
            <a:ext cx="188317" cy="52912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Titre 3">
            <a:extLst>
              <a:ext uri="{FF2B5EF4-FFF2-40B4-BE49-F238E27FC236}">
                <a16:creationId xmlns:a16="http://schemas.microsoft.com/office/drawing/2014/main" id="{CF19BCB3-CEC4-4E10-ACB7-A05C2975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65" y="409253"/>
            <a:ext cx="7684097" cy="601574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Electrolytes for Low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SOFC (LT-SOFC)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47E2508-45FE-4242-9B35-EB765902D47F}"/>
              </a:ext>
            </a:extLst>
          </p:cNvPr>
          <p:cNvSpPr txBox="1"/>
          <p:nvPr/>
        </p:nvSpPr>
        <p:spPr>
          <a:xfrm>
            <a:off x="35984" y="6504585"/>
            <a:ext cx="3830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et al., </a:t>
            </a:r>
            <a:r>
              <a:rPr lang="fr-FR" sz="1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Electrochim</a:t>
            </a:r>
            <a:r>
              <a:rPr lang="fr-FR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Acta, 56 (2011) 5472 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31A832F4-B8FD-4CC0-9B89-5E84174EA460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8625748" y="1918803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245CDDC9-FDD1-4C11-B51A-77D26C410265}"/>
              </a:ext>
            </a:extLst>
          </p:cNvPr>
          <p:cNvCxnSpPr>
            <a:cxnSpLocks/>
          </p:cNvCxnSpPr>
          <p:nvPr/>
        </p:nvCxnSpPr>
        <p:spPr>
          <a:xfrm>
            <a:off x="8636784" y="2892276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E25844AE-9CEA-4F29-9A5B-9ED78A2561AC}"/>
              </a:ext>
            </a:extLst>
          </p:cNvPr>
          <p:cNvCxnSpPr>
            <a:cxnSpLocks/>
          </p:cNvCxnSpPr>
          <p:nvPr/>
        </p:nvCxnSpPr>
        <p:spPr>
          <a:xfrm>
            <a:off x="8182212" y="3509626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19086955-DF48-4640-869D-DDAC84653556}"/>
              </a:ext>
            </a:extLst>
          </p:cNvPr>
          <p:cNvSpPr txBox="1"/>
          <p:nvPr/>
        </p:nvSpPr>
        <p:spPr>
          <a:xfrm>
            <a:off x="8477708" y="2524438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D2F8F91-E74F-4099-A1CF-FD0D66E8F681}"/>
              </a:ext>
            </a:extLst>
          </p:cNvPr>
          <p:cNvSpPr txBox="1"/>
          <p:nvPr/>
        </p:nvSpPr>
        <p:spPr>
          <a:xfrm>
            <a:off x="8251359" y="1613763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8FA930A6-6D30-4815-A501-971F2ADBCF69}"/>
              </a:ext>
            </a:extLst>
          </p:cNvPr>
          <p:cNvCxnSpPr>
            <a:cxnSpLocks/>
          </p:cNvCxnSpPr>
          <p:nvPr/>
        </p:nvCxnSpPr>
        <p:spPr>
          <a:xfrm flipH="1">
            <a:off x="8118416" y="1922208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>
            <a:extLst>
              <a:ext uri="{FF2B5EF4-FFF2-40B4-BE49-F238E27FC236}">
                <a16:creationId xmlns:a16="http://schemas.microsoft.com/office/drawing/2014/main" id="{C3293A68-7604-482A-B2BB-1ADDC888127F}"/>
              </a:ext>
            </a:extLst>
          </p:cNvPr>
          <p:cNvSpPr/>
          <p:nvPr/>
        </p:nvSpPr>
        <p:spPr>
          <a:xfrm>
            <a:off x="8477708" y="2524439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0" name="Objet 89">
            <a:extLst>
              <a:ext uri="{FF2B5EF4-FFF2-40B4-BE49-F238E27FC236}">
                <a16:creationId xmlns:a16="http://schemas.microsoft.com/office/drawing/2014/main" id="{F226BE7C-D177-481E-8D59-C2FB5B50E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90" name="Objet 89">
                        <a:extLst>
                          <a:ext uri="{FF2B5EF4-FFF2-40B4-BE49-F238E27FC236}">
                            <a16:creationId xmlns:a16="http://schemas.microsoft.com/office/drawing/2014/main" id="{F226BE7C-D177-481E-8D59-C2FB5B50E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6CF5186E-A1B8-4133-845C-20D27ACAE323}"/>
              </a:ext>
            </a:extLst>
          </p:cNvPr>
          <p:cNvGraphicFramePr>
            <a:graphicFrameLocks noGrp="1"/>
          </p:cNvGraphicFramePr>
          <p:nvPr/>
        </p:nvGraphicFramePr>
        <p:xfrm>
          <a:off x="329149" y="4508252"/>
          <a:ext cx="6157527" cy="959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269">
                  <a:extLst>
                    <a:ext uri="{9D8B030D-6E8A-4147-A177-3AD203B41FA5}">
                      <a16:colId xmlns:a16="http://schemas.microsoft.com/office/drawing/2014/main" val="2844178587"/>
                    </a:ext>
                  </a:extLst>
                </a:gridCol>
                <a:gridCol w="1053724">
                  <a:extLst>
                    <a:ext uri="{9D8B030D-6E8A-4147-A177-3AD203B41FA5}">
                      <a16:colId xmlns:a16="http://schemas.microsoft.com/office/drawing/2014/main" val="4091910250"/>
                    </a:ext>
                  </a:extLst>
                </a:gridCol>
                <a:gridCol w="1036151">
                  <a:extLst>
                    <a:ext uri="{9D8B030D-6E8A-4147-A177-3AD203B41FA5}">
                      <a16:colId xmlns:a16="http://schemas.microsoft.com/office/drawing/2014/main" val="436541813"/>
                    </a:ext>
                  </a:extLst>
                </a:gridCol>
                <a:gridCol w="1036151">
                  <a:extLst>
                    <a:ext uri="{9D8B030D-6E8A-4147-A177-3AD203B41FA5}">
                      <a16:colId xmlns:a16="http://schemas.microsoft.com/office/drawing/2014/main" val="854690744"/>
                    </a:ext>
                  </a:extLst>
                </a:gridCol>
                <a:gridCol w="981618">
                  <a:extLst>
                    <a:ext uri="{9D8B030D-6E8A-4147-A177-3AD203B41FA5}">
                      <a16:colId xmlns:a16="http://schemas.microsoft.com/office/drawing/2014/main" val="1097249010"/>
                    </a:ext>
                  </a:extLst>
                </a:gridCol>
                <a:gridCol w="1144614">
                  <a:extLst>
                    <a:ext uri="{9D8B030D-6E8A-4147-A177-3AD203B41FA5}">
                      <a16:colId xmlns:a16="http://schemas.microsoft.com/office/drawing/2014/main" val="3344911480"/>
                    </a:ext>
                  </a:extLst>
                </a:gridCol>
              </a:tblGrid>
              <a:tr h="40580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Electrolyte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 err="1">
                          <a:effectLst/>
                          <a:latin typeface="Calibri "/>
                        </a:rPr>
                        <a:t>Thickness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  <a:latin typeface="Calibri "/>
                        </a:rPr>
                        <a:t>Maximum power density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mW.cm</a:t>
                      </a:r>
                      <a:r>
                        <a:rPr lang="fr-FR" sz="1200" baseline="30000" dirty="0">
                          <a:effectLst/>
                          <a:latin typeface="Calibri "/>
                        </a:rPr>
                        <a:t>-2 </a:t>
                      </a:r>
                      <a:r>
                        <a:rPr lang="fr-FR" sz="1200" dirty="0">
                          <a:effectLst/>
                          <a:latin typeface="Calibri "/>
                        </a:rPr>
                        <a:t>at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OCV (V)</a:t>
                      </a:r>
                      <a:endParaRPr lang="en-US" sz="1200" dirty="0">
                        <a:effectLst/>
                        <a:latin typeface="Calibri 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750°C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87913"/>
                  </a:ext>
                </a:extLst>
              </a:tr>
              <a:tr h="2397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650°C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700°C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750°C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09099"/>
                  </a:ext>
                </a:extLst>
              </a:tr>
              <a:tr h="313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effectLst/>
                          <a:latin typeface="Calibri "/>
                        </a:rPr>
                        <a:t>GDC</a:t>
                      </a:r>
                      <a:endParaRPr lang="en-US" sz="120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 µm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198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263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0,5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69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2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E52FC-EB56-495B-B031-525F921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14FDC6A-2A7C-4D1A-A076-C12A4499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8" y="395122"/>
            <a:ext cx="7290201" cy="601574"/>
          </a:xfrm>
        </p:spPr>
        <p:txBody>
          <a:bodyPr/>
          <a:lstStyle/>
          <a:p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</a:rPr>
              <a:t>Bilayered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Electrolyte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F03CAAB9-4FC1-449A-850D-0D9EDFD88DAF}"/>
              </a:ext>
            </a:extLst>
          </p:cNvPr>
          <p:cNvSpPr/>
          <p:nvPr/>
        </p:nvSpPr>
        <p:spPr>
          <a:xfrm>
            <a:off x="5716677" y="2940661"/>
            <a:ext cx="2531973" cy="836658"/>
          </a:xfrm>
          <a:prstGeom prst="cube">
            <a:avLst>
              <a:gd name="adj" fmla="val 2500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C67DF3C-6416-4B5D-8ACF-50EF93D65A63}"/>
              </a:ext>
            </a:extLst>
          </p:cNvPr>
          <p:cNvSpPr txBox="1"/>
          <p:nvPr/>
        </p:nvSpPr>
        <p:spPr>
          <a:xfrm>
            <a:off x="4755813" y="1762043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Cathode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2F2A89-AD6B-486F-B98D-4971683250B3}"/>
              </a:ext>
            </a:extLst>
          </p:cNvPr>
          <p:cNvSpPr txBox="1"/>
          <p:nvPr/>
        </p:nvSpPr>
        <p:spPr>
          <a:xfrm>
            <a:off x="4600325" y="2514384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Electrolyte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CA7A4-B978-4772-8385-20FF2041365D}"/>
              </a:ext>
            </a:extLst>
          </p:cNvPr>
          <p:cNvSpPr txBox="1"/>
          <p:nvPr/>
        </p:nvSpPr>
        <p:spPr>
          <a:xfrm>
            <a:off x="4871086" y="3273142"/>
            <a:ext cx="121485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Anode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9E05B66A-7C1C-4557-A64E-2C55D3992811}"/>
              </a:ext>
            </a:extLst>
          </p:cNvPr>
          <p:cNvSpPr/>
          <p:nvPr/>
        </p:nvSpPr>
        <p:spPr>
          <a:xfrm>
            <a:off x="7307386" y="3658345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2AA45DD-51E2-4820-8E78-088366F01928}"/>
              </a:ext>
            </a:extLst>
          </p:cNvPr>
          <p:cNvSpPr/>
          <p:nvPr/>
        </p:nvSpPr>
        <p:spPr>
          <a:xfrm>
            <a:off x="5913174" y="329043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97CCA7F1-F7EA-40CC-AC92-EC94B22A53B2}"/>
              </a:ext>
            </a:extLst>
          </p:cNvPr>
          <p:cNvSpPr/>
          <p:nvPr/>
        </p:nvSpPr>
        <p:spPr>
          <a:xfrm>
            <a:off x="6987364" y="360041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30D5AD8C-D294-4798-95AD-A755C2E4C0FC}"/>
              </a:ext>
            </a:extLst>
          </p:cNvPr>
          <p:cNvSpPr/>
          <p:nvPr/>
        </p:nvSpPr>
        <p:spPr>
          <a:xfrm>
            <a:off x="7862670" y="3278411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CDEF2EB-4EEB-44E3-B1D5-90CDB8F85B9B}"/>
              </a:ext>
            </a:extLst>
          </p:cNvPr>
          <p:cNvSpPr/>
          <p:nvPr/>
        </p:nvSpPr>
        <p:spPr>
          <a:xfrm>
            <a:off x="7739134" y="3588660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D38B6B4-4211-4DA9-A239-9C5F94D56B86}"/>
              </a:ext>
            </a:extLst>
          </p:cNvPr>
          <p:cNvSpPr/>
          <p:nvPr/>
        </p:nvSpPr>
        <p:spPr>
          <a:xfrm>
            <a:off x="5809293" y="3546603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7F306C0-5AD3-4A9B-87D2-DDB6AF7A7772}"/>
              </a:ext>
            </a:extLst>
          </p:cNvPr>
          <p:cNvSpPr/>
          <p:nvPr/>
        </p:nvSpPr>
        <p:spPr>
          <a:xfrm>
            <a:off x="6987461" y="3269725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5651E6BD-D61B-48C4-8633-A5C422CC4E92}"/>
              </a:ext>
            </a:extLst>
          </p:cNvPr>
          <p:cNvSpPr/>
          <p:nvPr/>
        </p:nvSpPr>
        <p:spPr>
          <a:xfrm>
            <a:off x="6172104" y="3358357"/>
            <a:ext cx="85776" cy="15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C977D32-E52B-45DC-9166-8E2D546EEEC8}"/>
              </a:ext>
            </a:extLst>
          </p:cNvPr>
          <p:cNvSpPr/>
          <p:nvPr/>
        </p:nvSpPr>
        <p:spPr>
          <a:xfrm>
            <a:off x="7485980" y="3243070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F93252B-ED27-4B14-9A44-AB40F8CD98C7}"/>
              </a:ext>
            </a:extLst>
          </p:cNvPr>
          <p:cNvSpPr/>
          <p:nvPr/>
        </p:nvSpPr>
        <p:spPr>
          <a:xfrm>
            <a:off x="6694011" y="3587248"/>
            <a:ext cx="111034" cy="126015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220593F-E44A-45FB-8185-324AB0D31882}"/>
              </a:ext>
            </a:extLst>
          </p:cNvPr>
          <p:cNvSpPr/>
          <p:nvPr/>
        </p:nvSpPr>
        <p:spPr>
          <a:xfrm>
            <a:off x="7382261" y="3472555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5F6032D-31B4-44EE-9261-5C3C4E76961A}"/>
              </a:ext>
            </a:extLst>
          </p:cNvPr>
          <p:cNvSpPr/>
          <p:nvPr/>
        </p:nvSpPr>
        <p:spPr>
          <a:xfrm>
            <a:off x="6585147" y="3357358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B659329-9CF1-45EA-A93C-5FA1771E9DD9}"/>
              </a:ext>
            </a:extLst>
          </p:cNvPr>
          <p:cNvSpPr/>
          <p:nvPr/>
        </p:nvSpPr>
        <p:spPr>
          <a:xfrm>
            <a:off x="6351650" y="3616520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295E68B-E60B-4CAE-86BF-560CCEF57874}"/>
              </a:ext>
            </a:extLst>
          </p:cNvPr>
          <p:cNvCxnSpPr/>
          <p:nvPr/>
        </p:nvCxnSpPr>
        <p:spPr>
          <a:xfrm>
            <a:off x="6973426" y="704407"/>
            <a:ext cx="0" cy="51380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FBA911D-421C-433F-B2E5-E1D18706F4BD}"/>
              </a:ext>
            </a:extLst>
          </p:cNvPr>
          <p:cNvSpPr txBox="1"/>
          <p:nvPr/>
        </p:nvSpPr>
        <p:spPr>
          <a:xfrm>
            <a:off x="6963467" y="747146"/>
            <a:ext cx="70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Air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8AC87C4-36B7-46AA-936C-89C7F453FC0C}"/>
              </a:ext>
            </a:extLst>
          </p:cNvPr>
          <p:cNvCxnSpPr>
            <a:cxnSpLocks/>
          </p:cNvCxnSpPr>
          <p:nvPr/>
        </p:nvCxnSpPr>
        <p:spPr>
          <a:xfrm flipV="1">
            <a:off x="7348555" y="3927790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CDFEEFF6-37D5-4EF8-9F6A-4F5DB5FBB3A4}"/>
              </a:ext>
            </a:extLst>
          </p:cNvPr>
          <p:cNvSpPr txBox="1"/>
          <p:nvPr/>
        </p:nvSpPr>
        <p:spPr>
          <a:xfrm>
            <a:off x="7373143" y="4024676"/>
            <a:ext cx="10994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Hydrogen</a:t>
            </a:r>
            <a:endParaRPr lang="fr-FR" sz="1600" dirty="0">
              <a:solidFill>
                <a:srgbClr val="000000"/>
              </a:solidFill>
              <a:latin typeface="calibri (Corps)"/>
              <a:cs typeface="Times New Roman" panose="02020603050405020304" pitchFamily="18" charset="0"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583F973B-BDE9-464E-848B-121D81330995}"/>
              </a:ext>
            </a:extLst>
          </p:cNvPr>
          <p:cNvCxnSpPr>
            <a:cxnSpLocks/>
          </p:cNvCxnSpPr>
          <p:nvPr/>
        </p:nvCxnSpPr>
        <p:spPr>
          <a:xfrm>
            <a:off x="6604541" y="3927790"/>
            <a:ext cx="0" cy="452384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8C2886F6-C3F7-49F2-8AF2-E8C60D40499A}"/>
              </a:ext>
            </a:extLst>
          </p:cNvPr>
          <p:cNvSpPr txBox="1"/>
          <p:nvPr/>
        </p:nvSpPr>
        <p:spPr>
          <a:xfrm>
            <a:off x="5860528" y="3971137"/>
            <a:ext cx="741531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 (Corps)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053D87F5-8990-4E28-81DA-7172AF09AAD8}"/>
              </a:ext>
            </a:extLst>
          </p:cNvPr>
          <p:cNvSpPr/>
          <p:nvPr/>
        </p:nvSpPr>
        <p:spPr>
          <a:xfrm>
            <a:off x="5719454" y="2328138"/>
            <a:ext cx="2532372" cy="836658"/>
          </a:xfrm>
          <a:prstGeom prst="cube">
            <a:avLst>
              <a:gd name="adj" fmla="val 2576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BB21D00-A190-496D-8FEE-4F4198FC0578}"/>
              </a:ext>
            </a:extLst>
          </p:cNvPr>
          <p:cNvCxnSpPr/>
          <p:nvPr/>
        </p:nvCxnSpPr>
        <p:spPr>
          <a:xfrm>
            <a:off x="7465479" y="2640577"/>
            <a:ext cx="0" cy="440592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130F469-AE51-4BDE-9DAE-B632F1BC4B40}"/>
              </a:ext>
            </a:extLst>
          </p:cNvPr>
          <p:cNvSpPr txBox="1"/>
          <p:nvPr/>
        </p:nvSpPr>
        <p:spPr>
          <a:xfrm>
            <a:off x="6985488" y="2716010"/>
            <a:ext cx="43747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1F7865C3-60FF-48D7-8A05-1D981723AFAF}"/>
              </a:ext>
            </a:extLst>
          </p:cNvPr>
          <p:cNvSpPr/>
          <p:nvPr/>
        </p:nvSpPr>
        <p:spPr>
          <a:xfrm>
            <a:off x="5716676" y="2037974"/>
            <a:ext cx="2531974" cy="524871"/>
          </a:xfrm>
          <a:prstGeom prst="cube">
            <a:avLst>
              <a:gd name="adj" fmla="val 40933"/>
            </a:avLst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1A40C8F9-45D2-4CA5-981B-B9CD68AC4E4E}"/>
              </a:ext>
            </a:extLst>
          </p:cNvPr>
          <p:cNvSpPr/>
          <p:nvPr/>
        </p:nvSpPr>
        <p:spPr>
          <a:xfrm>
            <a:off x="5716673" y="1420498"/>
            <a:ext cx="2531977" cy="836658"/>
          </a:xfrm>
          <a:prstGeom prst="cube">
            <a:avLst>
              <a:gd name="adj" fmla="val 2575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7B6A6A5D-80A5-4108-A21C-C59946FBC405}"/>
              </a:ext>
            </a:extLst>
          </p:cNvPr>
          <p:cNvSpPr/>
          <p:nvPr/>
        </p:nvSpPr>
        <p:spPr>
          <a:xfrm>
            <a:off x="6706768" y="1676664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37C9173D-426D-493B-AD67-1492099594CE}"/>
              </a:ext>
            </a:extLst>
          </p:cNvPr>
          <p:cNvSpPr/>
          <p:nvPr/>
        </p:nvSpPr>
        <p:spPr>
          <a:xfrm>
            <a:off x="6695431" y="2024560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AECBF06-BC6A-408E-AC8F-399F7EE7338F}"/>
              </a:ext>
            </a:extLst>
          </p:cNvPr>
          <p:cNvSpPr/>
          <p:nvPr/>
        </p:nvSpPr>
        <p:spPr>
          <a:xfrm>
            <a:off x="5901227" y="1685017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9E85FE32-3213-476E-B281-034E1533768F}"/>
              </a:ext>
            </a:extLst>
          </p:cNvPr>
          <p:cNvSpPr/>
          <p:nvPr/>
        </p:nvSpPr>
        <p:spPr>
          <a:xfrm>
            <a:off x="7602137" y="2031817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DC8CC0F3-6514-4BA3-860C-B989C9A80D72}"/>
              </a:ext>
            </a:extLst>
          </p:cNvPr>
          <p:cNvSpPr/>
          <p:nvPr/>
        </p:nvSpPr>
        <p:spPr>
          <a:xfrm>
            <a:off x="7820804" y="1710026"/>
            <a:ext cx="85777" cy="90158"/>
          </a:xfrm>
          <a:custGeom>
            <a:avLst/>
            <a:gdLst>
              <a:gd name="connsiteX0" fmla="*/ 20656 w 85777"/>
              <a:gd name="connsiteY0" fmla="*/ 0 h 90158"/>
              <a:gd name="connsiteX1" fmla="*/ 20656 w 85777"/>
              <a:gd name="connsiteY1" fmla="*/ 0 h 90158"/>
              <a:gd name="connsiteX2" fmla="*/ 81616 w 85777"/>
              <a:gd name="connsiteY2" fmla="*/ 43543 h 90158"/>
              <a:gd name="connsiteX3" fmla="*/ 72908 w 85777"/>
              <a:gd name="connsiteY3" fmla="*/ 87085 h 90158"/>
              <a:gd name="connsiteX4" fmla="*/ 3239 w 85777"/>
              <a:gd name="connsiteY4" fmla="*/ 78377 h 90158"/>
              <a:gd name="connsiteX5" fmla="*/ 20656 w 85777"/>
              <a:gd name="connsiteY5" fmla="*/ 0 h 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7" h="90158">
                <a:moveTo>
                  <a:pt x="20656" y="0"/>
                </a:moveTo>
                <a:lnTo>
                  <a:pt x="20656" y="0"/>
                </a:lnTo>
                <a:cubicBezTo>
                  <a:pt x="40976" y="14514"/>
                  <a:pt x="68768" y="22130"/>
                  <a:pt x="81616" y="43543"/>
                </a:cubicBezTo>
                <a:cubicBezTo>
                  <a:pt x="89231" y="56235"/>
                  <a:pt x="86434" y="81074"/>
                  <a:pt x="72908" y="87085"/>
                </a:cubicBezTo>
                <a:cubicBezTo>
                  <a:pt x="51521" y="96590"/>
                  <a:pt x="26462" y="81280"/>
                  <a:pt x="3239" y="78377"/>
                </a:cubicBezTo>
                <a:cubicBezTo>
                  <a:pt x="-9141" y="41235"/>
                  <a:pt x="17753" y="13063"/>
                  <a:pt x="2065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E3B04D00-62DC-4477-B0C9-C07FD2AE10EC}"/>
              </a:ext>
            </a:extLst>
          </p:cNvPr>
          <p:cNvSpPr/>
          <p:nvPr/>
        </p:nvSpPr>
        <p:spPr>
          <a:xfrm>
            <a:off x="7073162" y="1980387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3440B752-034D-4F24-B22F-E89952BB9102}"/>
              </a:ext>
            </a:extLst>
          </p:cNvPr>
          <p:cNvSpPr/>
          <p:nvPr/>
        </p:nvSpPr>
        <p:spPr>
          <a:xfrm>
            <a:off x="7427452" y="1730096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DE8D0430-0265-4C97-B96F-8D3A09E9B0DC}"/>
              </a:ext>
            </a:extLst>
          </p:cNvPr>
          <p:cNvSpPr/>
          <p:nvPr/>
        </p:nvSpPr>
        <p:spPr>
          <a:xfrm>
            <a:off x="6354101" y="1875041"/>
            <a:ext cx="123536" cy="159843"/>
          </a:xfrm>
          <a:custGeom>
            <a:avLst/>
            <a:gdLst>
              <a:gd name="connsiteX0" fmla="*/ 0 w 123536"/>
              <a:gd name="connsiteY0" fmla="*/ 84260 h 159843"/>
              <a:gd name="connsiteX1" fmla="*/ 0 w 123536"/>
              <a:gd name="connsiteY1" fmla="*/ 84260 h 159843"/>
              <a:gd name="connsiteX2" fmla="*/ 34834 w 123536"/>
              <a:gd name="connsiteY2" fmla="*/ 14592 h 159843"/>
              <a:gd name="connsiteX3" fmla="*/ 104503 w 123536"/>
              <a:gd name="connsiteY3" fmla="*/ 49426 h 159843"/>
              <a:gd name="connsiteX4" fmla="*/ 121920 w 123536"/>
              <a:gd name="connsiteY4" fmla="*/ 75552 h 159843"/>
              <a:gd name="connsiteX5" fmla="*/ 113212 w 123536"/>
              <a:gd name="connsiteY5" fmla="*/ 153929 h 159843"/>
              <a:gd name="connsiteX6" fmla="*/ 52252 w 123536"/>
              <a:gd name="connsiteY6" fmla="*/ 145220 h 159843"/>
              <a:gd name="connsiteX7" fmla="*/ 0 w 123536"/>
              <a:gd name="connsiteY7" fmla="*/ 84260 h 1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36" h="159843">
                <a:moveTo>
                  <a:pt x="0" y="84260"/>
                </a:moveTo>
                <a:lnTo>
                  <a:pt x="0" y="84260"/>
                </a:lnTo>
                <a:cubicBezTo>
                  <a:pt x="11611" y="61037"/>
                  <a:pt x="12929" y="28531"/>
                  <a:pt x="34834" y="14592"/>
                </a:cubicBezTo>
                <a:cubicBezTo>
                  <a:pt x="97069" y="-25012"/>
                  <a:pt x="92797" y="26014"/>
                  <a:pt x="104503" y="49426"/>
                </a:cubicBezTo>
                <a:cubicBezTo>
                  <a:pt x="109184" y="58787"/>
                  <a:pt x="116114" y="66843"/>
                  <a:pt x="121920" y="75552"/>
                </a:cubicBezTo>
                <a:cubicBezTo>
                  <a:pt x="119017" y="101678"/>
                  <a:pt x="131799" y="135342"/>
                  <a:pt x="113212" y="153929"/>
                </a:cubicBezTo>
                <a:cubicBezTo>
                  <a:pt x="98698" y="168443"/>
                  <a:pt x="71410" y="152589"/>
                  <a:pt x="52252" y="145220"/>
                </a:cubicBezTo>
                <a:cubicBezTo>
                  <a:pt x="32714" y="137706"/>
                  <a:pt x="8709" y="94420"/>
                  <a:pt x="0" y="8426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610CD71C-EA9A-44EC-A38B-B05F7A4072AF}"/>
              </a:ext>
            </a:extLst>
          </p:cNvPr>
          <p:cNvSpPr/>
          <p:nvPr/>
        </p:nvSpPr>
        <p:spPr>
          <a:xfrm>
            <a:off x="7906581" y="2056279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C050F5F7-E022-4EB3-8924-CAE94FF8E89D}"/>
              </a:ext>
            </a:extLst>
          </p:cNvPr>
          <p:cNvSpPr/>
          <p:nvPr/>
        </p:nvSpPr>
        <p:spPr>
          <a:xfrm>
            <a:off x="7083613" y="1710026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4AA25763-B6E3-40B5-926F-0F1504C6E408}"/>
              </a:ext>
            </a:extLst>
          </p:cNvPr>
          <p:cNvSpPr/>
          <p:nvPr/>
        </p:nvSpPr>
        <p:spPr>
          <a:xfrm>
            <a:off x="6034599" y="1941784"/>
            <a:ext cx="74023" cy="109842"/>
          </a:xfrm>
          <a:custGeom>
            <a:avLst/>
            <a:gdLst>
              <a:gd name="connsiteX0" fmla="*/ 0 w 79591"/>
              <a:gd name="connsiteY0" fmla="*/ 74081 h 241093"/>
              <a:gd name="connsiteX1" fmla="*/ 0 w 79591"/>
              <a:gd name="connsiteY1" fmla="*/ 74081 h 241093"/>
              <a:gd name="connsiteX2" fmla="*/ 34834 w 79591"/>
              <a:gd name="connsiteY2" fmla="*/ 4412 h 241093"/>
              <a:gd name="connsiteX3" fmla="*/ 78377 w 79591"/>
              <a:gd name="connsiteY3" fmla="*/ 13121 h 241093"/>
              <a:gd name="connsiteX4" fmla="*/ 34834 w 79591"/>
              <a:gd name="connsiteY4" fmla="*/ 56664 h 241093"/>
              <a:gd name="connsiteX5" fmla="*/ 26125 w 79591"/>
              <a:gd name="connsiteY5" fmla="*/ 82790 h 241093"/>
              <a:gd name="connsiteX6" fmla="*/ 34834 w 79591"/>
              <a:gd name="connsiteY6" fmla="*/ 117624 h 241093"/>
              <a:gd name="connsiteX7" fmla="*/ 60960 w 79591"/>
              <a:gd name="connsiteY7" fmla="*/ 169875 h 241093"/>
              <a:gd name="connsiteX8" fmla="*/ 52251 w 79591"/>
              <a:gd name="connsiteY8" fmla="*/ 239544 h 241093"/>
              <a:gd name="connsiteX9" fmla="*/ 0 w 79591"/>
              <a:gd name="connsiteY9" fmla="*/ 204710 h 241093"/>
              <a:gd name="connsiteX10" fmla="*/ 8708 w 79591"/>
              <a:gd name="connsiteY10" fmla="*/ 108915 h 241093"/>
              <a:gd name="connsiteX11" fmla="*/ 0 w 79591"/>
              <a:gd name="connsiteY11" fmla="*/ 74081 h 24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91" h="241093">
                <a:moveTo>
                  <a:pt x="0" y="74081"/>
                </a:moveTo>
                <a:lnTo>
                  <a:pt x="0" y="74081"/>
                </a:lnTo>
                <a:cubicBezTo>
                  <a:pt x="11611" y="50858"/>
                  <a:pt x="14339" y="20352"/>
                  <a:pt x="34834" y="4412"/>
                </a:cubicBezTo>
                <a:cubicBezTo>
                  <a:pt x="46518" y="-4675"/>
                  <a:pt x="69496" y="1280"/>
                  <a:pt x="78377" y="13121"/>
                </a:cubicBezTo>
                <a:cubicBezTo>
                  <a:pt x="88054" y="26023"/>
                  <a:pt x="36769" y="55374"/>
                  <a:pt x="34834" y="56664"/>
                </a:cubicBezTo>
                <a:cubicBezTo>
                  <a:pt x="31931" y="65373"/>
                  <a:pt x="26125" y="73610"/>
                  <a:pt x="26125" y="82790"/>
                </a:cubicBezTo>
                <a:cubicBezTo>
                  <a:pt x="26125" y="94759"/>
                  <a:pt x="31546" y="106116"/>
                  <a:pt x="34834" y="117624"/>
                </a:cubicBezTo>
                <a:cubicBezTo>
                  <a:pt x="43848" y="149172"/>
                  <a:pt x="41877" y="141250"/>
                  <a:pt x="60960" y="169875"/>
                </a:cubicBezTo>
                <a:cubicBezTo>
                  <a:pt x="58057" y="193098"/>
                  <a:pt x="72571" y="227932"/>
                  <a:pt x="52251" y="239544"/>
                </a:cubicBezTo>
                <a:cubicBezTo>
                  <a:pt x="34076" y="249930"/>
                  <a:pt x="0" y="204710"/>
                  <a:pt x="0" y="204710"/>
                </a:cubicBezTo>
                <a:cubicBezTo>
                  <a:pt x="2903" y="172778"/>
                  <a:pt x="1990" y="140267"/>
                  <a:pt x="8708" y="108915"/>
                </a:cubicBezTo>
                <a:cubicBezTo>
                  <a:pt x="29346" y="12603"/>
                  <a:pt x="1451" y="79887"/>
                  <a:pt x="0" y="7408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7F701A4-6512-4E7D-8B7A-060471A1ED42}"/>
              </a:ext>
            </a:extLst>
          </p:cNvPr>
          <p:cNvSpPr/>
          <p:nvPr/>
        </p:nvSpPr>
        <p:spPr>
          <a:xfrm>
            <a:off x="6415700" y="1676660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857AFF1-5B8C-45FD-9E8A-6CDD81DCEB0E}"/>
              </a:ext>
            </a:extLst>
          </p:cNvPr>
          <p:cNvSpPr/>
          <p:nvPr/>
        </p:nvSpPr>
        <p:spPr>
          <a:xfrm>
            <a:off x="5821542" y="2083402"/>
            <a:ext cx="78377" cy="7404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B296FFAC-AC96-428A-B488-74B823C475CC}"/>
              </a:ext>
            </a:extLst>
          </p:cNvPr>
          <p:cNvSpPr txBox="1"/>
          <p:nvPr/>
        </p:nvSpPr>
        <p:spPr>
          <a:xfrm>
            <a:off x="5905366" y="2661225"/>
            <a:ext cx="8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GDC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2FABCFD-542E-488D-ABE8-4531EE275F43}"/>
              </a:ext>
            </a:extLst>
          </p:cNvPr>
          <p:cNvSpPr txBox="1"/>
          <p:nvPr/>
        </p:nvSpPr>
        <p:spPr>
          <a:xfrm>
            <a:off x="5937046" y="2192085"/>
            <a:ext cx="8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 (Corps)"/>
              </a:rPr>
              <a:t>YSZ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12F6758-ECC5-4957-A0E9-0BE256BED99C}"/>
              </a:ext>
            </a:extLst>
          </p:cNvPr>
          <p:cNvSpPr txBox="1"/>
          <p:nvPr/>
        </p:nvSpPr>
        <p:spPr>
          <a:xfrm>
            <a:off x="6696572" y="2631900"/>
            <a:ext cx="34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endParaRPr lang="fr-FR" dirty="0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C19E341F-6FB9-45AA-A81A-FDE3842E1738}"/>
              </a:ext>
            </a:extLst>
          </p:cNvPr>
          <p:cNvCxnSpPr/>
          <p:nvPr/>
        </p:nvCxnSpPr>
        <p:spPr>
          <a:xfrm>
            <a:off x="6663524" y="2716010"/>
            <a:ext cx="0" cy="232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439AAA9-979D-4F08-B3C6-8873F7F12316}"/>
              </a:ext>
            </a:extLst>
          </p:cNvPr>
          <p:cNvCxnSpPr/>
          <p:nvPr/>
        </p:nvCxnSpPr>
        <p:spPr>
          <a:xfrm>
            <a:off x="6576438" y="2705488"/>
            <a:ext cx="219898" cy="2525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FF00B2D-2099-4C2B-A015-E4C59A74F9AE}"/>
              </a:ext>
            </a:extLst>
          </p:cNvPr>
          <p:cNvCxnSpPr>
            <a:cxnSpLocks/>
          </p:cNvCxnSpPr>
          <p:nvPr/>
        </p:nvCxnSpPr>
        <p:spPr>
          <a:xfrm flipV="1">
            <a:off x="6561304" y="2710973"/>
            <a:ext cx="170684" cy="2235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4BEE1F63-1231-463A-849B-51B162FEFA83}"/>
              </a:ext>
            </a:extLst>
          </p:cNvPr>
          <p:cNvSpPr txBox="1"/>
          <p:nvPr/>
        </p:nvSpPr>
        <p:spPr>
          <a:xfrm>
            <a:off x="35984" y="6504585"/>
            <a:ext cx="3830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et al., </a:t>
            </a:r>
            <a:r>
              <a:rPr lang="fr-FR" sz="1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Electrochim</a:t>
            </a:r>
            <a:r>
              <a:rPr lang="fr-FR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Acta, 56 (2011) 5472 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A7217936-2E06-423F-830A-1C3B39EE4DD8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8612682" y="1800184"/>
            <a:ext cx="0" cy="6056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4386668-792D-4CC9-85F1-18940ED15220}"/>
              </a:ext>
            </a:extLst>
          </p:cNvPr>
          <p:cNvCxnSpPr>
            <a:cxnSpLocks/>
          </p:cNvCxnSpPr>
          <p:nvPr/>
        </p:nvCxnSpPr>
        <p:spPr>
          <a:xfrm>
            <a:off x="8623718" y="2773657"/>
            <a:ext cx="8709" cy="6282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D97CEA90-43A1-478E-AF44-FD891A7393B1}"/>
              </a:ext>
            </a:extLst>
          </p:cNvPr>
          <p:cNvCxnSpPr>
            <a:cxnSpLocks/>
          </p:cNvCxnSpPr>
          <p:nvPr/>
        </p:nvCxnSpPr>
        <p:spPr>
          <a:xfrm>
            <a:off x="8169146" y="3391007"/>
            <a:ext cx="480699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EFADF361-7729-4A9D-A5EE-45246E22EC8F}"/>
              </a:ext>
            </a:extLst>
          </p:cNvPr>
          <p:cNvSpPr txBox="1"/>
          <p:nvPr/>
        </p:nvSpPr>
        <p:spPr>
          <a:xfrm>
            <a:off x="8464642" y="2405819"/>
            <a:ext cx="2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ysClr val="windowText" lastClr="000000"/>
                </a:solidFill>
                <a:latin typeface="Calibri "/>
                <a:cs typeface="Times New Roman" panose="02020603050405020304" pitchFamily="18" charset="0"/>
              </a:rPr>
              <a:t>A</a:t>
            </a:r>
            <a:r>
              <a:rPr lang="fr-FR" dirty="0">
                <a:solidFill>
                  <a:sysClr val="windowText" lastClr="000000"/>
                </a:solidFill>
                <a:latin typeface="Calibri "/>
              </a:rPr>
              <a:t>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DB2CC0F-9050-4BFA-9685-B3C54BDBF75F}"/>
              </a:ext>
            </a:extLst>
          </p:cNvPr>
          <p:cNvSpPr txBox="1"/>
          <p:nvPr/>
        </p:nvSpPr>
        <p:spPr>
          <a:xfrm>
            <a:off x="8238293" y="1495144"/>
            <a:ext cx="6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4e</a:t>
            </a:r>
            <a:r>
              <a:rPr lang="fr-FR" sz="1600" baseline="300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sz="1600" dirty="0">
              <a:solidFill>
                <a:srgbClr val="000000"/>
              </a:solidFill>
              <a:latin typeface="Calibri "/>
              <a:cs typeface="Times New Roman" panose="02020603050405020304" pitchFamily="18" charset="0"/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F5592651-C1BC-4F2A-88A0-52814CE30106}"/>
              </a:ext>
            </a:extLst>
          </p:cNvPr>
          <p:cNvCxnSpPr>
            <a:cxnSpLocks/>
          </p:cNvCxnSpPr>
          <p:nvPr/>
        </p:nvCxnSpPr>
        <p:spPr>
          <a:xfrm flipH="1">
            <a:off x="8105350" y="1803589"/>
            <a:ext cx="516430" cy="30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>
            <a:extLst>
              <a:ext uri="{FF2B5EF4-FFF2-40B4-BE49-F238E27FC236}">
                <a16:creationId xmlns:a16="http://schemas.microsoft.com/office/drawing/2014/main" id="{56521882-ED54-463A-9ABE-F671F991C0A7}"/>
              </a:ext>
            </a:extLst>
          </p:cNvPr>
          <p:cNvSpPr/>
          <p:nvPr/>
        </p:nvSpPr>
        <p:spPr>
          <a:xfrm>
            <a:off x="8464642" y="2405820"/>
            <a:ext cx="296079" cy="3693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9" name="Objet 68">
            <a:extLst>
              <a:ext uri="{FF2B5EF4-FFF2-40B4-BE49-F238E27FC236}">
                <a16:creationId xmlns:a16="http://schemas.microsoft.com/office/drawing/2014/main" id="{0D79349F-C9D8-4DA8-BD12-5CC8B2D0E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95334"/>
              </p:ext>
            </p:extLst>
          </p:nvPr>
        </p:nvGraphicFramePr>
        <p:xfrm>
          <a:off x="456312" y="1121175"/>
          <a:ext cx="4570737" cy="349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79" name="Objet 78">
                        <a:extLst>
                          <a:ext uri="{FF2B5EF4-FFF2-40B4-BE49-F238E27FC236}">
                            <a16:creationId xmlns:a16="http://schemas.microsoft.com/office/drawing/2014/main" id="{14CB548B-73E7-4A70-8FA8-EEEBAA0FD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12" y="1121175"/>
                        <a:ext cx="4570737" cy="349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19A6597F-726B-42E2-BF22-66C7D853A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23244"/>
              </p:ext>
            </p:extLst>
          </p:nvPr>
        </p:nvGraphicFramePr>
        <p:xfrm>
          <a:off x="329149" y="4508252"/>
          <a:ext cx="6157527" cy="166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269">
                  <a:extLst>
                    <a:ext uri="{9D8B030D-6E8A-4147-A177-3AD203B41FA5}">
                      <a16:colId xmlns:a16="http://schemas.microsoft.com/office/drawing/2014/main" val="2844178587"/>
                    </a:ext>
                  </a:extLst>
                </a:gridCol>
                <a:gridCol w="1053724">
                  <a:extLst>
                    <a:ext uri="{9D8B030D-6E8A-4147-A177-3AD203B41FA5}">
                      <a16:colId xmlns:a16="http://schemas.microsoft.com/office/drawing/2014/main" val="4091910250"/>
                    </a:ext>
                  </a:extLst>
                </a:gridCol>
                <a:gridCol w="1036151">
                  <a:extLst>
                    <a:ext uri="{9D8B030D-6E8A-4147-A177-3AD203B41FA5}">
                      <a16:colId xmlns:a16="http://schemas.microsoft.com/office/drawing/2014/main" val="436541813"/>
                    </a:ext>
                  </a:extLst>
                </a:gridCol>
                <a:gridCol w="1036151">
                  <a:extLst>
                    <a:ext uri="{9D8B030D-6E8A-4147-A177-3AD203B41FA5}">
                      <a16:colId xmlns:a16="http://schemas.microsoft.com/office/drawing/2014/main" val="854690744"/>
                    </a:ext>
                  </a:extLst>
                </a:gridCol>
                <a:gridCol w="981618">
                  <a:extLst>
                    <a:ext uri="{9D8B030D-6E8A-4147-A177-3AD203B41FA5}">
                      <a16:colId xmlns:a16="http://schemas.microsoft.com/office/drawing/2014/main" val="1097249010"/>
                    </a:ext>
                  </a:extLst>
                </a:gridCol>
                <a:gridCol w="1144614">
                  <a:extLst>
                    <a:ext uri="{9D8B030D-6E8A-4147-A177-3AD203B41FA5}">
                      <a16:colId xmlns:a16="http://schemas.microsoft.com/office/drawing/2014/main" val="3344911480"/>
                    </a:ext>
                  </a:extLst>
                </a:gridCol>
              </a:tblGrid>
              <a:tr h="40580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Electrolyte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 err="1">
                          <a:effectLst/>
                          <a:latin typeface="Calibri "/>
                        </a:rPr>
                        <a:t>Thickness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effectLst/>
                          <a:latin typeface="Calibri "/>
                        </a:rPr>
                        <a:t>Maximum power density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mW.cm</a:t>
                      </a:r>
                      <a:r>
                        <a:rPr lang="fr-FR" sz="1200" baseline="30000" dirty="0">
                          <a:effectLst/>
                          <a:latin typeface="Calibri "/>
                        </a:rPr>
                        <a:t>-2 </a:t>
                      </a:r>
                      <a:r>
                        <a:rPr lang="fr-FR" sz="1200" dirty="0">
                          <a:effectLst/>
                          <a:latin typeface="Calibri "/>
                        </a:rPr>
                        <a:t>at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OCV (V)</a:t>
                      </a:r>
                      <a:endParaRPr lang="en-US" sz="1200" dirty="0">
                        <a:effectLst/>
                        <a:latin typeface="Calibri 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effectLst/>
                          <a:latin typeface="Calibri "/>
                        </a:rPr>
                        <a:t>750°C</a:t>
                      </a:r>
                      <a:endParaRPr lang="en-US" sz="1200" dirty="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87913"/>
                  </a:ext>
                </a:extLst>
              </a:tr>
              <a:tr h="2397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650°C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700°C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750°C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09099"/>
                  </a:ext>
                </a:extLst>
              </a:tr>
              <a:tr h="313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effectLst/>
                          <a:latin typeface="Calibri "/>
                        </a:rPr>
                        <a:t>GDC</a:t>
                      </a:r>
                      <a:endParaRPr lang="en-US" sz="120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 µm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198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263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0,5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693198"/>
                  </a:ext>
                </a:extLst>
              </a:tr>
              <a:tr h="334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effectLst/>
                          <a:latin typeface="Calibri "/>
                        </a:rPr>
                        <a:t>YSZ/GDC</a:t>
                      </a:r>
                      <a:endParaRPr lang="en-US" sz="120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>
                          <a:solidFill>
                            <a:srgbClr val="FF0000"/>
                          </a:solidFill>
                          <a:effectLst/>
                          <a:latin typeface="Calibri "/>
                        </a:rPr>
                        <a:t>330 nm / </a:t>
                      </a: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 µm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188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>
                          <a:solidFill>
                            <a:srgbClr val="FF0000"/>
                          </a:solidFill>
                          <a:effectLst/>
                          <a:latin typeface="Calibri "/>
                        </a:rPr>
                        <a:t>587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>
                          <a:solidFill>
                            <a:srgbClr val="FF0000"/>
                          </a:solidFill>
                          <a:effectLst/>
                          <a:latin typeface="Calibri "/>
                        </a:rPr>
                        <a:t>0,67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215216"/>
                  </a:ext>
                </a:extLst>
              </a:tr>
              <a:tr h="3412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effectLst/>
                          <a:latin typeface="Calibri "/>
                        </a:rPr>
                        <a:t>YSZ/GDC</a:t>
                      </a:r>
                      <a:endParaRPr lang="en-US" sz="1200"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>
                          <a:solidFill>
                            <a:srgbClr val="FF0000"/>
                          </a:solidFill>
                          <a:effectLst/>
                          <a:latin typeface="Calibri "/>
                        </a:rPr>
                        <a:t>1 µm / </a:t>
                      </a: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 µm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-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301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>
                          <a:solidFill>
                            <a:srgbClr val="FF0000"/>
                          </a:solidFill>
                          <a:effectLst/>
                          <a:latin typeface="Calibri "/>
                        </a:rPr>
                        <a:t>438</a:t>
                      </a:r>
                      <a:endParaRPr lang="en-US" sz="1200" b="1">
                        <a:solidFill>
                          <a:srgbClr val="FF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  <a:latin typeface="Calibri "/>
                        </a:rPr>
                        <a:t>1,05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 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8360804"/>
                  </a:ext>
                </a:extLst>
              </a:tr>
            </a:tbl>
          </a:graphicData>
        </a:graphic>
      </p:graphicFrame>
      <p:sp>
        <p:nvSpPr>
          <p:cNvPr id="72" name="ZoneTexte 71">
            <a:extLst>
              <a:ext uri="{FF2B5EF4-FFF2-40B4-BE49-F238E27FC236}">
                <a16:creationId xmlns:a16="http://schemas.microsoft.com/office/drawing/2014/main" id="{9D6650BC-8015-40D8-8A95-AC2B20AECB2E}"/>
              </a:ext>
            </a:extLst>
          </p:cNvPr>
          <p:cNvSpPr txBox="1"/>
          <p:nvPr/>
        </p:nvSpPr>
        <p:spPr>
          <a:xfrm>
            <a:off x="6505060" y="4721526"/>
            <a:ext cx="23763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 (Corps)"/>
              </a:rPr>
              <a:t>YSZ blocks the </a:t>
            </a:r>
            <a:endParaRPr lang="fr-FR" sz="1800" b="1" baseline="30000" dirty="0">
              <a:solidFill>
                <a:srgbClr val="FF0000"/>
              </a:solidFill>
              <a:effectLst/>
              <a:latin typeface="calibri (Corp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FF0000"/>
              </a:solidFill>
              <a:latin typeface="calibri (Corps)"/>
            </a:endParaRPr>
          </a:p>
          <a:p>
            <a:r>
              <a:rPr lang="fr-FR" b="1" dirty="0" err="1">
                <a:solidFill>
                  <a:srgbClr val="FF0000"/>
                </a:solidFill>
                <a:latin typeface="calibri (Corps)"/>
              </a:rPr>
              <a:t>electronic</a:t>
            </a:r>
            <a:r>
              <a:rPr lang="fr-FR" b="1" dirty="0">
                <a:solidFill>
                  <a:srgbClr val="FF0000"/>
                </a:solidFill>
                <a:latin typeface="calibri (Corps)"/>
              </a:rPr>
              <a:t> contribution</a:t>
            </a:r>
          </a:p>
        </p:txBody>
      </p:sp>
    </p:spTree>
    <p:extLst>
      <p:ext uri="{BB962C8B-B14F-4D97-AF65-F5344CB8AC3E}">
        <p14:creationId xmlns:p14="http://schemas.microsoft.com/office/powerpoint/2010/main" val="63218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CCS-ppt-modele-23JANV">
  <a:themeElements>
    <a:clrScheme name="UCCS-couleurs">
      <a:dk1>
        <a:srgbClr val="249F72"/>
      </a:dk1>
      <a:lt1>
        <a:srgbClr val="FFFFFF"/>
      </a:lt1>
      <a:dk2>
        <a:srgbClr val="FFFFFF"/>
      </a:dk2>
      <a:lt2>
        <a:srgbClr val="053966"/>
      </a:lt2>
      <a:accent1>
        <a:srgbClr val="9E2C72"/>
      </a:accent1>
      <a:accent2>
        <a:srgbClr val="F6AC54"/>
      </a:accent2>
      <a:accent3>
        <a:srgbClr val="BABABA"/>
      </a:accent3>
      <a:accent4>
        <a:srgbClr val="BABABA"/>
      </a:accent4>
      <a:accent5>
        <a:srgbClr val="BABABA"/>
      </a:accent5>
      <a:accent6>
        <a:srgbClr val="BABABA"/>
      </a:accent6>
      <a:hlink>
        <a:srgbClr val="BABABA"/>
      </a:hlink>
      <a:folHlink>
        <a:srgbClr val="BABABA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UCCS-ppt-modele-23JANV</Template>
  <TotalTime>37489</TotalTime>
  <Words>1357</Words>
  <Application>Microsoft Office PowerPoint</Application>
  <PresentationFormat>Affichage à l'écran (4:3)</PresentationFormat>
  <Paragraphs>467</Paragraphs>
  <Slides>30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</vt:lpstr>
      <vt:lpstr>calibri (Corps)</vt:lpstr>
      <vt:lpstr>Calirbi</vt:lpstr>
      <vt:lpstr>Calisto MT</vt:lpstr>
      <vt:lpstr>Cambria Math</vt:lpstr>
      <vt:lpstr>Wingdings</vt:lpstr>
      <vt:lpstr>UCCS-ppt-modele-23JANV</vt:lpstr>
      <vt:lpstr>Graph</vt:lpstr>
      <vt:lpstr>Fabrication of bilayered electrolyte Er0.5Bi1.5O3/Gd0.1Ce0.9O1.95 for low temperatures solid oxide fuel cells</vt:lpstr>
      <vt:lpstr>Operating principle of an SOFC</vt:lpstr>
      <vt:lpstr>Présentation PowerPoint</vt:lpstr>
      <vt:lpstr>Présentation PowerPoint</vt:lpstr>
      <vt:lpstr>Présentation PowerPoint</vt:lpstr>
      <vt:lpstr>Présentation PowerPoint</vt:lpstr>
      <vt:lpstr>Electrolytes for Low Temperature SOFC (LT-SOFC)</vt:lpstr>
      <vt:lpstr>Electrolytes for Low Temperature SOFC (LT-SOFC)</vt:lpstr>
      <vt:lpstr>Bilayered Electrolyte</vt:lpstr>
      <vt:lpstr>Présentation PowerPoint</vt:lpstr>
      <vt:lpstr>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Deposition methods – Erbium Stabilized Bismuth</vt:lpstr>
      <vt:lpstr>Deposition methods – Erbium Stabilized Bismuth</vt:lpstr>
      <vt:lpstr>Deposition methods – Erbium Stabilized Bismuth</vt:lpstr>
      <vt:lpstr>Deposition methods – Erbium Stabilized Bismuth</vt:lpstr>
      <vt:lpstr>Présentation PowerPoint</vt:lpstr>
      <vt:lpstr>Présentation PowerPoint</vt:lpstr>
      <vt:lpstr>CONCLUSION</vt:lpstr>
      <vt:lpstr>CONCLUSION</vt:lpstr>
      <vt:lpstr>CONCLUSION</vt:lpstr>
      <vt:lpstr>CONCLUSION</vt:lpstr>
      <vt:lpstr>CONCLUSION</vt:lpstr>
      <vt:lpstr>THANK YOU FOR  YOUR ATTENTION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</dc:creator>
  <cp:lastModifiedBy>Soukaina</cp:lastModifiedBy>
  <cp:revision>609</cp:revision>
  <dcterms:created xsi:type="dcterms:W3CDTF">2015-01-23T19:05:21Z</dcterms:created>
  <dcterms:modified xsi:type="dcterms:W3CDTF">2021-06-10T09:49:23Z</dcterms:modified>
</cp:coreProperties>
</file>